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7FFFF5E5_18B98B28.xml" ContentType="application/vnd.ms-powerpoint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346" r:id="rId5"/>
    <p:sldId id="2147480577" r:id="rId6"/>
    <p:sldId id="363" r:id="rId7"/>
    <p:sldId id="2147481075" r:id="rId8"/>
    <p:sldId id="2147481074" r:id="rId9"/>
    <p:sldId id="2147481034" r:id="rId10"/>
    <p:sldId id="2147481036" r:id="rId11"/>
    <p:sldId id="2147481038" r:id="rId12"/>
    <p:sldId id="2147481041" r:id="rId13"/>
    <p:sldId id="2147481042" r:id="rId14"/>
    <p:sldId id="2147481040" r:id="rId15"/>
    <p:sldId id="2147481043" r:id="rId16"/>
    <p:sldId id="2147481044" r:id="rId17"/>
    <p:sldId id="2147481045" r:id="rId18"/>
    <p:sldId id="2147481046" r:id="rId19"/>
    <p:sldId id="2147481047" r:id="rId20"/>
    <p:sldId id="2147481048" r:id="rId21"/>
    <p:sldId id="2147481051" r:id="rId22"/>
    <p:sldId id="2147481050" r:id="rId23"/>
    <p:sldId id="2147481076" r:id="rId24"/>
    <p:sldId id="2147481049" r:id="rId25"/>
    <p:sldId id="2147481052" r:id="rId26"/>
    <p:sldId id="2147481053" r:id="rId27"/>
    <p:sldId id="2147481054" r:id="rId28"/>
    <p:sldId id="2147481055" r:id="rId29"/>
    <p:sldId id="2147481056" r:id="rId30"/>
    <p:sldId id="2147481057" r:id="rId31"/>
    <p:sldId id="2147481058" r:id="rId32"/>
    <p:sldId id="2147481059" r:id="rId33"/>
    <p:sldId id="2147481061" r:id="rId34"/>
    <p:sldId id="2147481063" r:id="rId35"/>
    <p:sldId id="2147481070" r:id="rId36"/>
    <p:sldId id="2147481071" r:id="rId37"/>
    <p:sldId id="2147481066" r:id="rId38"/>
    <p:sldId id="2147481067" r:id="rId39"/>
    <p:sldId id="2147481068" r:id="rId40"/>
    <p:sldId id="2147481069" r:id="rId41"/>
    <p:sldId id="2147481072" r:id="rId42"/>
    <p:sldId id="2147481077" r:id="rId43"/>
    <p:sldId id="2147481073" r:id="rId44"/>
    <p:sldId id="336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9A2D26-45C3-09AA-D244-E1E324830EA9}" name="kaj@kajtech.nu" initials="ka" userId="S::urn:spo:guest#kaj@kajtech.nu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898D"/>
    <a:srgbClr val="FFFFFF"/>
    <a:srgbClr val="0A404F"/>
    <a:srgbClr val="525252"/>
    <a:srgbClr val="035AFF"/>
    <a:srgbClr val="DAEAEF"/>
    <a:srgbClr val="D0E5EA"/>
    <a:srgbClr val="B2D4DD"/>
    <a:srgbClr val="EFF6F8"/>
    <a:srgbClr val="FBF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2BE9F-02B6-4258-9B4E-4412B29C83E1}" v="229" dt="2025-11-03T11:29:35.230"/>
    <p1510:client id="{F44F24B8-3527-904C-86C0-81ECE4C38946}" v="256" dt="2025-11-04T20:05:06.773"/>
    <p1510:client id="{FE17F2B8-42A2-CE1A-2A1B-FB4E85DA4A26}" v="727" dt="2025-11-03T14:31:27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476692948620211E-2"/>
          <c:y val="3.6497681364458065E-2"/>
          <c:w val="0.95252317830774746"/>
          <c:h val="0.809332847455931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Tabelle1!$B$2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B3-4CDE-9AD3-32FA5728B239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4-BEB3-4CDE-9AD3-32FA5728B239}"/>
              </c:ext>
            </c:extLst>
          </c:dPt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Tabelle1!$C$2</c:f>
              <c:numCache>
                <c:formatCode>General</c:formatCode>
                <c:ptCount val="1"/>
                <c:pt idx="0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EB3-4CDE-9AD3-32FA5728B239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EB3-4CDE-9AD3-32FA5728B239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Datenreihe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Tabelle1!$E$2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EB3-4CDE-9AD3-32FA5728B239}"/>
            </c:ext>
          </c:extLst>
        </c:ser>
        <c:ser>
          <c:idx val="4"/>
          <c:order val="4"/>
          <c:tx>
            <c:strRef>
              <c:f>Tabelle1!$F$1</c:f>
              <c:strCache>
                <c:ptCount val="1"/>
                <c:pt idx="0">
                  <c:v>Datenreihe 5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Tabelle1!$F$2</c:f>
              <c:numCache>
                <c:formatCode>General</c:formatCode>
                <c:ptCount val="1"/>
                <c:pt idx="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B3-4CDE-9AD3-32FA5728B239}"/>
            </c:ext>
          </c:extLst>
        </c:ser>
        <c:ser>
          <c:idx val="5"/>
          <c:order val="5"/>
          <c:tx>
            <c:strRef>
              <c:f>Tabelle1!$G$1</c:f>
              <c:strCache>
                <c:ptCount val="1"/>
                <c:pt idx="0">
                  <c:v>Datenreihe 6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Ref>
              <c:f>Tabelle1!$A$2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Tabelle1!$G$2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EB3-4CDE-9AD3-32FA5728B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8"/>
        <c:overlap val="-44"/>
        <c:axId val="36029184"/>
        <c:axId val="36030720"/>
      </c:barChart>
      <c:catAx>
        <c:axId val="360291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6030720"/>
        <c:crosses val="autoZero"/>
        <c:auto val="1"/>
        <c:lblAlgn val="ctr"/>
        <c:lblOffset val="100"/>
        <c:noMultiLvlLbl val="0"/>
      </c:catAx>
      <c:valAx>
        <c:axId val="36030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02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443237706369924E-2"/>
          <c:y val="2.9341142911562389E-2"/>
          <c:w val="0.92828483832015296"/>
          <c:h val="0.9706587276153501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BB81-4C65-AF3B-34384A5662F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BB81-4C65-AF3B-34384A5662F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BB81-4C65-AF3B-34384A5662F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BB81-4C65-AF3B-34384A5662F3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BB81-4C65-AF3B-34384A5662F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6-BB81-4C65-AF3B-34384A5662F3}"/>
              </c:ext>
            </c:extLst>
          </c:dPt>
          <c:cat>
            <c:strRef>
              <c:f>Tabelle1!$A$2:$A$7</c:f>
              <c:strCache>
                <c:ptCount val="6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  <c:pt idx="4">
                  <c:v>Kategorie 5</c:v>
                </c:pt>
                <c:pt idx="5">
                  <c:v>Kategorie 6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2.5</c:v>
                </c:pt>
                <c:pt idx="5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B81-4C65-AF3B-34384A566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6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omments/modernComment_7FFFF5E5_18B98B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565D10-0946-4171-B068-C4708449CF50}" authorId="{249A2D26-45C3-09AA-D244-E1E324830EA9}" status="resolved" created="2025-10-30T13:23:23.87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4812968" sldId="2147481061"/>
      <ac:spMk id="6" creationId="{91590CA4-5B66-79FD-42A3-4AC28B656529}"/>
      <ac:txMk cp="50">
        <ac:context len="51" hash="638854451"/>
      </ac:txMk>
    </ac:txMkLst>
    <p188:pos x="4325470" y="82176"/>
    <p188:txBody>
      <a:bodyPr/>
      <a:lstStyle/>
      <a:p>
        <a:r>
          <a:rPr lang="en-GB"/>
          <a:t>Not sure "bold" is the correct word here?
Maybe change the whole sentence to something like:
"What was the problem at ME?" or
"Why did ME run into problems?"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0C256397-E3F8-4A8C-9A23-F174AB503ECF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err="1"/>
              <a:t>Mastertextformat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B6E3C6CA-74F0-450E-A376-D2A94B6CC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6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27B19-ABE5-EBB0-9DE4-2BE47B585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737607-EE60-8AA0-A580-51A9F5CDF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9415E44-D1A7-0844-AF6D-2FA36717D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F9EFEA-BF64-399A-B731-C972CB33A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59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E7C8-0C65-992A-A6A6-A97B8FCB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D9B547-70D4-A783-D8A0-293877F5B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96C510-0899-12F1-ABBD-E54171A48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6812E7-D371-C423-990C-307F00CDED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585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8E19-6938-70EA-D4D9-EA7E77A5A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4F5629-65A2-BD4C-508E-CBB4B8C8F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D0B068E-1364-F59D-4D82-77993C493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9ABE2A-CE47-FFF5-3F3F-1FE86BE82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2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4B84C-0A32-970F-AC3F-FEBA3E6D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EA556E-477D-3A69-123F-ABBE9C16C0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7924AD-F665-CEFD-82A3-BFF1D89D7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CF9E8D-CBB4-B4DC-7AFD-FAC3050D6A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1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78E95-521C-EC6B-7A91-6621BA2D8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96F2AAD-7C06-1CD5-8BD4-DE29A53B4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27516D-8959-61A0-F19C-B9FD355EE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A2FAE0-38D6-F63D-EB58-609818B12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19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48FCD-AC89-57CE-37EF-0CB7ED7B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91C868-F805-14F7-25B3-83E70AF0F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B9B5F6B-5989-38FF-40B1-E60DA6758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9FEDB-98C7-DC8D-3DEB-B2FFFE9D0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3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2DFE6-FDCD-FE63-8F98-2A6B4947F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D0F965-3A21-816B-3013-4BA2101C6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E133DE5-E142-1322-2D20-9E8FDD120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358CD1-C2B9-117B-3584-FB3EBB349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6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359A2-0649-2ED9-A2D6-23DBC77E3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7297E03-D40B-2AA1-FA67-1E0F4840A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296907D-5409-2252-271C-73789BA88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FEF055-02ED-8BBC-9A51-BA0DB840C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2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64958-9648-A21A-A4EE-2ABB19AC6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3432AD9-149C-B645-BFFA-E1472E2A5B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FC8BF9-9250-CD6A-7D05-18E96BAAF5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825C3D-0055-F361-8A11-E9134B39ED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89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23159-09D3-C950-ECC8-5330C918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2C232C-CCC7-08B2-0201-71FFFF0056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2BB57B-2046-50EC-029E-6447DBF57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89E93-D9DB-2526-380C-D307885D8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9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ABF0-365B-F819-4BAF-27917DC87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2D1F98-109E-98C9-0DC7-6823F6CA8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F49391E-5A14-7819-7E19-FC9B1B722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6B6A70-E35F-974A-4611-F6F0A48B6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D103D-4777-B511-DA97-3C8D805C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85D13F5-A5E4-2599-6E40-F5AE3B9BB0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A5613A-203F-2608-B227-366C885466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BA973A-4A05-5A70-950B-4A171F0A7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64CB4-C335-58DB-EFE0-5E298F62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BB4D9C9-CBB4-7647-0C7E-199A5009A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C9459D-DB5F-97B0-1ED5-DCA093A94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B44F0B-0D83-9D26-AECD-B1879DD73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7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C347-8A2E-14B8-78B5-586F18C9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1F97B83-A4C4-2C3F-29F4-D211AB424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9165BD9-7FD3-4E08-700A-C1794BD8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A3887C-5229-0A38-959C-7853F963CA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84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E5E-E1CE-B932-DB15-BDDD10D4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A0C0D6-C89A-3872-DDE4-F97DB48A5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35D1054-270D-68CE-FB0A-2BAF149A0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4BCC94-3384-E532-B56A-75AC181B3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93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0DCCB-B520-0DCF-A4F7-3280B4B73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661BE69-7487-518D-2BAF-B03FBA5C72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4B7D6F-CFDF-DA31-6CDF-E3EC8928D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1A8F8D-C350-3A4F-EDB3-515F52845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0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96330-CD7C-0374-FB3A-B457B15A2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55DE547-28BA-B239-6C5B-90B64153F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A01DF7-531F-4F63-7090-12C86B95E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B80B90-5518-C02F-CF17-B45BD4D8B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30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999CA-2551-5312-28FD-34F141458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57CFD5-5826-51F1-5009-74F3F9C57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5A8D2C-F792-A602-297F-FDAC823BF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77712C-6C55-E9E8-65DB-7837E93A8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50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832CA-1893-3ABD-BF1B-F57849BAB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F59760-84CF-8697-F691-C7C457D700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CEB736-53BD-3479-3537-D76796BACE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BAC95A-C5F7-F6C2-BC14-FA374D271A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262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71E31-4801-0127-6F9F-0CAB2BC1C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480802E-87A0-94FB-2B12-36E52963F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E65FF2-40C5-C154-EF59-8FC1CDE93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8D9096-08E9-DFBC-E22A-905BA8530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36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4BA73-E6B4-BE78-1624-4F780E3B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8FF072-DE19-212C-4F89-7B15AE9C3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97C1A2-E3D8-4DE3-94C2-3CBE13DEF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F82F9B-BA63-2CFF-CE8B-6BB08A722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8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7B49D-E059-6331-CC73-D646FE366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60E752-0392-083A-B08F-229BD90D4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4A8B72-1D4B-053C-F5CE-482F407C1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37DFF4-16EC-5966-E261-B693DA76F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49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E1C5-D3B0-F469-95EE-AC333D5D4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2AC305C-0326-7CBE-E336-7225E50BB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59AA5ED-B4BA-7A44-F689-BDC3BA98D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761A47-15EB-011B-DB45-50EBF2128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908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6441E6-587E-EE08-332D-ECB48C1D3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64AB59-61E5-0C7F-E65D-94A7161D05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3335630-DC1A-AB21-5659-A8E96CDB6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F2CA9-1776-1042-8389-08F97D001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4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2464-E963-3D71-AC13-24BB317FC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665C63-29D1-C558-351B-E7F01EDE5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CEE343F-0894-8480-EE94-A6BC93BD1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A902D9-BDE3-8C6D-26A7-EDA357770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38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496B-B80B-411E-6DC2-E1693F7F6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A0FCB08-A943-A92C-4E72-5CAC88DB7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0C1F36-C949-A941-6797-8E6960A41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94E209-F089-EA5F-39C7-B6A66A475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223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DA471-EF09-CF2D-07E1-9F241DE95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A9AEAAA-0429-8517-EA9C-241276D31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52F0391-3A20-3399-8399-672BE96CC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7722B0-0C60-E60A-A2AC-D9A50BD8E1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13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350AE-A228-5AE6-B502-2D7A97498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ACD82B-E239-3199-751A-5B0EDCFF4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F402361-D771-E79E-FD2C-D8C9C9FD8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FDF503-59BF-53B1-B259-22B590B8C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06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FED33-452E-13FB-C4F8-E46352ECF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42D221-466F-8F3F-1E94-C2845AB1E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913708-9EBE-85AC-C237-91FDAA98D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3328ED-5212-EA30-7F75-2870D2503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8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F02CD-0BA8-B15B-1902-16499240B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28382A-817F-A5C3-DCD6-60E21EDD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159599-545A-8CDC-D56E-D7737EA94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C391B4F-A8E7-E843-B2B2-F49F39C9E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7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525B8-0B12-2941-C18C-64EFB21B4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E1B86D6-516E-13E4-2D14-3DBDA1A875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5BF4F7F-6AB0-B06A-F456-2AE7E60DD7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20F70-19E8-257D-F6E1-DBCD1120F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88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A7E5-EFDE-415C-A32F-69FE544D1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04F122A-180B-61E3-6721-876FE4CC46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A2A9C1A-0DA4-6E8C-9D55-99A076F13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AD3E9F-E3D6-E60C-5945-06C4CEBB09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6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0E7E9-AB3B-7756-C946-69AEA89F6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A8E845-3D46-2824-0E58-D18BAC4D7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271CB8-E1D5-0DC7-F226-A94C578B8C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5B0B3C-3CCA-2AE4-E2C9-7E722585C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166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32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B562D-E543-FF06-BE11-EFEB1607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98A488-C0A5-B155-B75A-9B2B60A645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59BA48-DBC8-3FB4-28F4-BDF70599A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5C446B-57C0-1C64-CA6A-E86C51902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30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0274-F38C-A7A0-C181-45779999F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9A61CF0-7DF0-E654-5B43-B972337321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147EC9F-240E-FCE5-520A-EC0357C31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64B17B-9693-C452-2C15-E2BEF8DBE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2B8BE-9294-A3B6-50C0-D750F7595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F9DEBAA-3A57-8E8C-2ECB-7068BD291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DA3AE08-30EB-2328-874F-48EE950C1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3B76B5-68C8-4D30-4849-FCB665068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6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5161-A607-CE46-DEB8-DE2CE769F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DA94369-8AD5-7678-67FD-AC22454816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DCB2BBB-FDCD-056D-F17A-2D3580C26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E9D3B9-4F2B-55CB-0AB8-001D81F6A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CB6A1-4D9A-10B1-90FC-77ACE814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AA263A-FAF6-B4F1-E540-5AB4FECE5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6A187CC-E41D-781B-4C28-D386604C7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58359F-1529-88BE-C5E5-12FC02AB71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3C6CA-74F0-450E-A376-D2A94B6CCA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slideMaster" Target="../slideMasters/slideMaster1.xml"/><Relationship Id="rId50" Type="http://schemas.openxmlformats.org/officeDocument/2006/relationships/image" Target="../media/image19.pn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22.png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2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chart" Target="../charts/chart1.xml"/><Relationship Id="rId8" Type="http://schemas.openxmlformats.org/officeDocument/2006/relationships/tags" Target="../tags/tag8.xml"/><Relationship Id="rId51" Type="http://schemas.openxmlformats.org/officeDocument/2006/relationships/image" Target="../media/image20.sv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chart" Target="../charts/chart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57E8C1E-9A30-4832-7DAA-E7B40F7158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6" y="3299556"/>
            <a:ext cx="7683500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6" y="4123437"/>
            <a:ext cx="6373812" cy="117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1150620" y="6061137"/>
            <a:ext cx="487870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l" defTabSz="914400" rtl="0" eaLnBrk="1" latinLnBrk="0" hangingPunct="1"/>
            <a:r>
              <a:rPr lang="en-US" sz="2000" kern="1200">
                <a:solidFill>
                  <a:srgbClr val="7C898D"/>
                </a:solidFill>
                <a:latin typeface="Aptos" panose="020B0004020202020204" pitchFamily="34" charset="0"/>
                <a:ea typeface="+mn-ea"/>
                <a:cs typeface="+mn-cs"/>
              </a:rPr>
              <a:t>We make interconnection easy. Anywhere.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2F09B3-7840-64CA-F896-9741A1593A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10" userDrawn="1">
          <p15:clr>
            <a:srgbClr val="FBAE40"/>
          </p15:clr>
        </p15:guide>
        <p15:guide id="2" orient="horz" pos="2432" userDrawn="1">
          <p15:clr>
            <a:srgbClr val="FBAE40"/>
          </p15:clr>
        </p15:guide>
        <p15:guide id="3" orient="horz" pos="259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59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lt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377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820" userDrawn="1">
          <p15:clr>
            <a:srgbClr val="FBAE40"/>
          </p15:clr>
        </p15:guide>
        <p15:guide id="3" orient="horz" pos="2478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AA807EF-E27D-250F-CBCF-A6AF85A285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accent1">
                    <a:alpha val="6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844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4" pos="33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/ pic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9D54A66-C501-8CEB-090F-21DEA70C6A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4092F646-F9BC-D9E7-87F4-4E6CFAD983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23435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280025" y="1304925"/>
            <a:ext cx="6423025" cy="2070100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280662" y="3371740"/>
            <a:ext cx="642275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704850" y="1562100"/>
            <a:ext cx="3689350" cy="1857375"/>
          </a:xfrm>
        </p:spPr>
        <p:txBody>
          <a:bodyPr lIns="0" tIns="180000" rIns="0" bIns="0" anchor="ctr">
            <a:noAutofit/>
          </a:bodyPr>
          <a:lstStyle>
            <a:lvl1pPr algn="r">
              <a:defRPr sz="16600" b="1">
                <a:solidFill>
                  <a:schemeClr val="bg1">
                    <a:alpha val="78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1913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12" userDrawn="1">
          <p15:clr>
            <a:srgbClr val="FBAE40"/>
          </p15:clr>
        </p15:guide>
        <p15:guide id="2" orient="horz" pos="2115" userDrawn="1">
          <p15:clr>
            <a:srgbClr val="FBAE40"/>
          </p15:clr>
        </p15:guide>
        <p15:guide id="3" pos="737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1DF9D7-DF83-0CBC-E9D0-541295E7B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11184002" cy="5063490"/>
          </a:xfrm>
        </p:spPr>
        <p:txBody>
          <a:bodyPr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  <a:lvl2pPr>
              <a:defRPr>
                <a:latin typeface="Aptos" panose="020B0004020202020204" pitchFamily="34" charset="0"/>
              </a:defRPr>
            </a:lvl2pPr>
            <a:lvl3pPr>
              <a:defRPr>
                <a:latin typeface="Aptos" panose="020B0004020202020204" pitchFamily="34" charset="0"/>
              </a:defRPr>
            </a:lvl3pPr>
            <a:lvl4pPr>
              <a:defRPr>
                <a:latin typeface="Aptos" panose="020B0004020202020204" pitchFamily="34" charset="0"/>
              </a:defRPr>
            </a:lvl4pPr>
            <a:lvl5pPr>
              <a:defRPr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098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  <p:sp>
        <p:nvSpPr>
          <p:cNvPr id="2" name="Textplatzhalter 10">
            <a:extLst>
              <a:ext uri="{FF2B5EF4-FFF2-40B4-BE49-F238E27FC236}">
                <a16:creationId xmlns:a16="http://schemas.microsoft.com/office/drawing/2014/main" id="{8DD39C4C-FE1D-7D3B-AB98-4CA83392D1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633983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1744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900" userDrawn="1">
          <p15:clr>
            <a:srgbClr val="FBAE40"/>
          </p15:clr>
        </p15:guide>
        <p15:guide id="7" pos="3690" userDrawn="1">
          <p15:clr>
            <a:srgbClr val="FBAE40"/>
          </p15:clr>
        </p15:guide>
        <p15:guide id="8" pos="398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1682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8AE9147-2009-7AFA-CE36-817FBCB57A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5348162" cy="27879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BBFA172-8A77-049B-E4E7-E135BD976E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0"/>
            <a:ext cx="5852161" cy="6858000"/>
          </a:xfrm>
          <a:custGeom>
            <a:avLst/>
            <a:gdLst>
              <a:gd name="connsiteX0" fmla="*/ 5507532 w 5852161"/>
              <a:gd name="connsiteY0" fmla="*/ 6310124 h 6858000"/>
              <a:gd name="connsiteX1" fmla="*/ 5354992 w 5852161"/>
              <a:gd name="connsiteY1" fmla="*/ 6359142 h 6858000"/>
              <a:gd name="connsiteX2" fmla="*/ 5354992 w 5852161"/>
              <a:gd name="connsiteY2" fmla="*/ 6359701 h 6858000"/>
              <a:gd name="connsiteX3" fmla="*/ 5405827 w 5852161"/>
              <a:gd name="connsiteY3" fmla="*/ 6409277 h 6858000"/>
              <a:gd name="connsiteX4" fmla="*/ 5401074 w 5852161"/>
              <a:gd name="connsiteY4" fmla="*/ 6430143 h 6858000"/>
              <a:gd name="connsiteX5" fmla="*/ 5328972 w 5852161"/>
              <a:gd name="connsiteY5" fmla="*/ 6522201 h 6858000"/>
              <a:gd name="connsiteX6" fmla="*/ 5297010 w 5852161"/>
              <a:gd name="connsiteY6" fmla="*/ 6613998 h 6858000"/>
              <a:gd name="connsiteX7" fmla="*/ 5516794 w 5852161"/>
              <a:gd name="connsiteY7" fmla="*/ 6493210 h 6858000"/>
              <a:gd name="connsiteX8" fmla="*/ 5563959 w 5852161"/>
              <a:gd name="connsiteY8" fmla="*/ 6365712 h 6858000"/>
              <a:gd name="connsiteX9" fmla="*/ 5507532 w 5852161"/>
              <a:gd name="connsiteY9" fmla="*/ 6310141 h 6858000"/>
              <a:gd name="connsiteX10" fmla="*/ 5360930 w 5852161"/>
              <a:gd name="connsiteY10" fmla="*/ 6202454 h 6858000"/>
              <a:gd name="connsiteX11" fmla="*/ 5193191 w 5852161"/>
              <a:gd name="connsiteY11" fmla="*/ 6325362 h 6858000"/>
              <a:gd name="connsiteX12" fmla="*/ 5146026 w 5852161"/>
              <a:gd name="connsiteY12" fmla="*/ 6452860 h 6858000"/>
              <a:gd name="connsiteX13" fmla="*/ 5202453 w 5852161"/>
              <a:gd name="connsiteY13" fmla="*/ 6508431 h 6858000"/>
              <a:gd name="connsiteX14" fmla="*/ 5202453 w 5852161"/>
              <a:gd name="connsiteY14" fmla="*/ 6508448 h 6858000"/>
              <a:gd name="connsiteX15" fmla="*/ 5354993 w 5852161"/>
              <a:gd name="connsiteY15" fmla="*/ 6459431 h 6858000"/>
              <a:gd name="connsiteX16" fmla="*/ 5354993 w 5852161"/>
              <a:gd name="connsiteY16" fmla="*/ 6458872 h 6858000"/>
              <a:gd name="connsiteX17" fmla="*/ 5304158 w 5852161"/>
              <a:gd name="connsiteY17" fmla="*/ 6409295 h 6858000"/>
              <a:gd name="connsiteX18" fmla="*/ 5308911 w 5852161"/>
              <a:gd name="connsiteY18" fmla="*/ 6388430 h 6858000"/>
              <a:gd name="connsiteX19" fmla="*/ 5381013 w 5852161"/>
              <a:gd name="connsiteY19" fmla="*/ 6296371 h 6858000"/>
              <a:gd name="connsiteX20" fmla="*/ 5412975 w 5852161"/>
              <a:gd name="connsiteY20" fmla="*/ 6204575 h 6858000"/>
              <a:gd name="connsiteX21" fmla="*/ 5360930 w 5852161"/>
              <a:gd name="connsiteY21" fmla="*/ 6202454 h 6858000"/>
              <a:gd name="connsiteX22" fmla="*/ 0 w 5852161"/>
              <a:gd name="connsiteY22" fmla="*/ 0 h 6858000"/>
              <a:gd name="connsiteX23" fmla="*/ 5852161 w 5852161"/>
              <a:gd name="connsiteY23" fmla="*/ 0 h 6858000"/>
              <a:gd name="connsiteX24" fmla="*/ 5852161 w 5852161"/>
              <a:gd name="connsiteY24" fmla="*/ 6858000 h 6858000"/>
              <a:gd name="connsiteX25" fmla="*/ 0 w 5852161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1" h="6858000">
                <a:moveTo>
                  <a:pt x="5507532" y="6310124"/>
                </a:moveTo>
                <a:cubicBezTo>
                  <a:pt x="5456697" y="6310124"/>
                  <a:pt x="5354992" y="6359142"/>
                  <a:pt x="5354992" y="6359142"/>
                </a:cubicBezTo>
                <a:lnTo>
                  <a:pt x="5354992" y="6359701"/>
                </a:lnTo>
                <a:cubicBezTo>
                  <a:pt x="5383075" y="6359701"/>
                  <a:pt x="5405827" y="6381912"/>
                  <a:pt x="5405827" y="6409277"/>
                </a:cubicBezTo>
                <a:cubicBezTo>
                  <a:pt x="5405827" y="6416739"/>
                  <a:pt x="5404097" y="6423782"/>
                  <a:pt x="5401074" y="6430143"/>
                </a:cubicBezTo>
                <a:cubicBezTo>
                  <a:pt x="5390869" y="6453489"/>
                  <a:pt x="5364848" y="6479405"/>
                  <a:pt x="5328972" y="6522201"/>
                </a:cubicBezTo>
                <a:cubicBezTo>
                  <a:pt x="5294878" y="6562918"/>
                  <a:pt x="5256905" y="6601398"/>
                  <a:pt x="5297010" y="6613998"/>
                </a:cubicBezTo>
                <a:cubicBezTo>
                  <a:pt x="5359903" y="6633727"/>
                  <a:pt x="5454006" y="6583312"/>
                  <a:pt x="5516794" y="6493210"/>
                </a:cubicBezTo>
                <a:cubicBezTo>
                  <a:pt x="5553841" y="6440034"/>
                  <a:pt x="5563959" y="6397744"/>
                  <a:pt x="5563959" y="6365712"/>
                </a:cubicBezTo>
                <a:cubicBezTo>
                  <a:pt x="5563959" y="6343589"/>
                  <a:pt x="5553614" y="6310141"/>
                  <a:pt x="5507532" y="6310141"/>
                </a:cubicBezTo>
                <a:close/>
                <a:moveTo>
                  <a:pt x="5360930" y="6202454"/>
                </a:moveTo>
                <a:cubicBezTo>
                  <a:pt x="5304988" y="6212534"/>
                  <a:pt x="5240282" y="6257787"/>
                  <a:pt x="5193191" y="6325362"/>
                </a:cubicBezTo>
                <a:cubicBezTo>
                  <a:pt x="5156144" y="6378539"/>
                  <a:pt x="5146026" y="6420829"/>
                  <a:pt x="5146026" y="6452860"/>
                </a:cubicBezTo>
                <a:cubicBezTo>
                  <a:pt x="5146026" y="6474984"/>
                  <a:pt x="5156371" y="6508431"/>
                  <a:pt x="5202453" y="6508431"/>
                </a:cubicBezTo>
                <a:lnTo>
                  <a:pt x="5202453" y="6508448"/>
                </a:lnTo>
                <a:cubicBezTo>
                  <a:pt x="5253288" y="6508448"/>
                  <a:pt x="5354993" y="6459431"/>
                  <a:pt x="5354993" y="6459431"/>
                </a:cubicBezTo>
                <a:lnTo>
                  <a:pt x="5354993" y="6458872"/>
                </a:lnTo>
                <a:cubicBezTo>
                  <a:pt x="5326910" y="6458872"/>
                  <a:pt x="5304158" y="6436661"/>
                  <a:pt x="5304158" y="6409295"/>
                </a:cubicBezTo>
                <a:cubicBezTo>
                  <a:pt x="5304158" y="6401833"/>
                  <a:pt x="5305888" y="6394791"/>
                  <a:pt x="5308911" y="6388430"/>
                </a:cubicBezTo>
                <a:cubicBezTo>
                  <a:pt x="5319116" y="6365083"/>
                  <a:pt x="5345137" y="6339168"/>
                  <a:pt x="5381013" y="6296371"/>
                </a:cubicBezTo>
                <a:cubicBezTo>
                  <a:pt x="5415107" y="6255654"/>
                  <a:pt x="5453080" y="6217174"/>
                  <a:pt x="5412975" y="6204575"/>
                </a:cubicBezTo>
                <a:cubicBezTo>
                  <a:pt x="5397252" y="6199642"/>
                  <a:pt x="5379578" y="6199094"/>
                  <a:pt x="5360930" y="6202454"/>
                </a:cubicBezTo>
                <a:close/>
                <a:moveTo>
                  <a:pt x="0" y="0"/>
                </a:moveTo>
                <a:lnTo>
                  <a:pt x="5852161" y="0"/>
                </a:lnTo>
                <a:lnTo>
                  <a:pt x="58521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0177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2F75AB6-145D-4078-15C3-D84D1EE57C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03998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2D8C6-B175-E043-C944-B5958EEA49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4299942 w 4644572"/>
              <a:gd name="connsiteY0" fmla="*/ 6310124 h 6858000"/>
              <a:gd name="connsiteX1" fmla="*/ 4147402 w 4644572"/>
              <a:gd name="connsiteY1" fmla="*/ 6359142 h 6858000"/>
              <a:gd name="connsiteX2" fmla="*/ 4147402 w 4644572"/>
              <a:gd name="connsiteY2" fmla="*/ 6359701 h 6858000"/>
              <a:gd name="connsiteX3" fmla="*/ 4198237 w 4644572"/>
              <a:gd name="connsiteY3" fmla="*/ 6409277 h 6858000"/>
              <a:gd name="connsiteX4" fmla="*/ 4193484 w 4644572"/>
              <a:gd name="connsiteY4" fmla="*/ 6430143 h 6858000"/>
              <a:gd name="connsiteX5" fmla="*/ 4121382 w 4644572"/>
              <a:gd name="connsiteY5" fmla="*/ 6522201 h 6858000"/>
              <a:gd name="connsiteX6" fmla="*/ 4089420 w 4644572"/>
              <a:gd name="connsiteY6" fmla="*/ 6613998 h 6858000"/>
              <a:gd name="connsiteX7" fmla="*/ 4309204 w 4644572"/>
              <a:gd name="connsiteY7" fmla="*/ 6493210 h 6858000"/>
              <a:gd name="connsiteX8" fmla="*/ 4356369 w 4644572"/>
              <a:gd name="connsiteY8" fmla="*/ 6365712 h 6858000"/>
              <a:gd name="connsiteX9" fmla="*/ 4299942 w 4644572"/>
              <a:gd name="connsiteY9" fmla="*/ 6310141 h 6858000"/>
              <a:gd name="connsiteX10" fmla="*/ 4153340 w 4644572"/>
              <a:gd name="connsiteY10" fmla="*/ 6202454 h 6858000"/>
              <a:gd name="connsiteX11" fmla="*/ 3985601 w 4644572"/>
              <a:gd name="connsiteY11" fmla="*/ 6325362 h 6858000"/>
              <a:gd name="connsiteX12" fmla="*/ 3938436 w 4644572"/>
              <a:gd name="connsiteY12" fmla="*/ 6452860 h 6858000"/>
              <a:gd name="connsiteX13" fmla="*/ 3994863 w 4644572"/>
              <a:gd name="connsiteY13" fmla="*/ 6508431 h 6858000"/>
              <a:gd name="connsiteX14" fmla="*/ 3994863 w 4644572"/>
              <a:gd name="connsiteY14" fmla="*/ 6508448 h 6858000"/>
              <a:gd name="connsiteX15" fmla="*/ 4147403 w 4644572"/>
              <a:gd name="connsiteY15" fmla="*/ 6459431 h 6858000"/>
              <a:gd name="connsiteX16" fmla="*/ 4147403 w 4644572"/>
              <a:gd name="connsiteY16" fmla="*/ 6458872 h 6858000"/>
              <a:gd name="connsiteX17" fmla="*/ 4096568 w 4644572"/>
              <a:gd name="connsiteY17" fmla="*/ 6409295 h 6858000"/>
              <a:gd name="connsiteX18" fmla="*/ 4101321 w 4644572"/>
              <a:gd name="connsiteY18" fmla="*/ 6388430 h 6858000"/>
              <a:gd name="connsiteX19" fmla="*/ 4173423 w 4644572"/>
              <a:gd name="connsiteY19" fmla="*/ 6296371 h 6858000"/>
              <a:gd name="connsiteX20" fmla="*/ 4205385 w 4644572"/>
              <a:gd name="connsiteY20" fmla="*/ 6204575 h 6858000"/>
              <a:gd name="connsiteX21" fmla="*/ 4153340 w 4644572"/>
              <a:gd name="connsiteY21" fmla="*/ 6202454 h 6858000"/>
              <a:gd name="connsiteX22" fmla="*/ 0 w 4644572"/>
              <a:gd name="connsiteY22" fmla="*/ 0 h 6858000"/>
              <a:gd name="connsiteX23" fmla="*/ 4644572 w 4644572"/>
              <a:gd name="connsiteY23" fmla="*/ 0 h 6858000"/>
              <a:gd name="connsiteX24" fmla="*/ 4644572 w 4644572"/>
              <a:gd name="connsiteY24" fmla="*/ 6858000 h 6858000"/>
              <a:gd name="connsiteX25" fmla="*/ 0 w 4644572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644572" h="6858000">
                <a:moveTo>
                  <a:pt x="4299942" y="6310124"/>
                </a:moveTo>
                <a:cubicBezTo>
                  <a:pt x="4249107" y="6310124"/>
                  <a:pt x="4147402" y="6359142"/>
                  <a:pt x="4147402" y="6359142"/>
                </a:cubicBezTo>
                <a:lnTo>
                  <a:pt x="4147402" y="6359701"/>
                </a:lnTo>
                <a:cubicBezTo>
                  <a:pt x="4175485" y="6359701"/>
                  <a:pt x="4198237" y="6381912"/>
                  <a:pt x="4198237" y="6409277"/>
                </a:cubicBezTo>
                <a:cubicBezTo>
                  <a:pt x="4198237" y="6416739"/>
                  <a:pt x="4196507" y="6423782"/>
                  <a:pt x="4193484" y="6430143"/>
                </a:cubicBezTo>
                <a:cubicBezTo>
                  <a:pt x="4183279" y="6453489"/>
                  <a:pt x="4157258" y="6479405"/>
                  <a:pt x="4121382" y="6522201"/>
                </a:cubicBezTo>
                <a:cubicBezTo>
                  <a:pt x="4087288" y="6562918"/>
                  <a:pt x="4049315" y="6601398"/>
                  <a:pt x="4089420" y="6613998"/>
                </a:cubicBezTo>
                <a:cubicBezTo>
                  <a:pt x="4152313" y="6633727"/>
                  <a:pt x="4246416" y="6583312"/>
                  <a:pt x="4309204" y="6493210"/>
                </a:cubicBezTo>
                <a:cubicBezTo>
                  <a:pt x="4346251" y="6440034"/>
                  <a:pt x="4356369" y="6397744"/>
                  <a:pt x="4356369" y="6365712"/>
                </a:cubicBezTo>
                <a:cubicBezTo>
                  <a:pt x="4356369" y="6343589"/>
                  <a:pt x="4346024" y="6310141"/>
                  <a:pt x="4299942" y="6310141"/>
                </a:cubicBezTo>
                <a:close/>
                <a:moveTo>
                  <a:pt x="4153340" y="6202454"/>
                </a:moveTo>
                <a:cubicBezTo>
                  <a:pt x="4097398" y="6212534"/>
                  <a:pt x="4032692" y="6257787"/>
                  <a:pt x="3985601" y="6325362"/>
                </a:cubicBezTo>
                <a:cubicBezTo>
                  <a:pt x="3948554" y="6378539"/>
                  <a:pt x="3938436" y="6420829"/>
                  <a:pt x="3938436" y="6452860"/>
                </a:cubicBezTo>
                <a:cubicBezTo>
                  <a:pt x="3938436" y="6474984"/>
                  <a:pt x="3948781" y="6508431"/>
                  <a:pt x="3994863" y="6508431"/>
                </a:cubicBezTo>
                <a:lnTo>
                  <a:pt x="3994863" y="6508448"/>
                </a:lnTo>
                <a:cubicBezTo>
                  <a:pt x="4045698" y="6508448"/>
                  <a:pt x="4147403" y="6459431"/>
                  <a:pt x="4147403" y="6459431"/>
                </a:cubicBezTo>
                <a:lnTo>
                  <a:pt x="4147403" y="6458872"/>
                </a:lnTo>
                <a:cubicBezTo>
                  <a:pt x="4119320" y="6458872"/>
                  <a:pt x="4096568" y="6436661"/>
                  <a:pt x="4096568" y="6409295"/>
                </a:cubicBezTo>
                <a:cubicBezTo>
                  <a:pt x="4096568" y="6401833"/>
                  <a:pt x="4098298" y="6394791"/>
                  <a:pt x="4101321" y="6388430"/>
                </a:cubicBezTo>
                <a:cubicBezTo>
                  <a:pt x="4111526" y="6365083"/>
                  <a:pt x="4137547" y="6339168"/>
                  <a:pt x="4173423" y="6296371"/>
                </a:cubicBezTo>
                <a:cubicBezTo>
                  <a:pt x="4207517" y="6255654"/>
                  <a:pt x="4245490" y="6217174"/>
                  <a:pt x="4205385" y="6204575"/>
                </a:cubicBezTo>
                <a:cubicBezTo>
                  <a:pt x="4189662" y="6199642"/>
                  <a:pt x="4171988" y="6199094"/>
                  <a:pt x="4153340" y="6202454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1868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9BD92C9-8F85-E4C1-241C-C39E8A9723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7ABAEE-885B-AA6B-5E46-5DDDAC8E48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585216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6339840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6339840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6339840" y="781269"/>
            <a:ext cx="534816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10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990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73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/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C9D9310-94A4-B88C-AEA6-F420EB1893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" r="2266"/>
          <a:stretch/>
        </p:blipFill>
        <p:spPr bwMode="gray">
          <a:xfrm flipV="1"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BD26A-7C27-6224-E03F-F849D14D09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132250" y="360001"/>
            <a:ext cx="65557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132250" y="1432561"/>
            <a:ext cx="65557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5132250" y="781269"/>
            <a:ext cx="65557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4644572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306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228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0A8139-3226-D02C-0149-FC78010B5D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 bwMode="gray">
          <a:xfrm>
            <a:off x="1127125" y="2994274"/>
            <a:ext cx="10064749" cy="561244"/>
          </a:xfrm>
        </p:spPr>
        <p:txBody>
          <a:bodyPr wrap="square" anchor="b">
            <a:spAutoFit/>
          </a:bodyPr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35D6B8-B827-D469-D63F-44898873D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 bwMode="gray">
          <a:xfrm>
            <a:off x="1127125" y="3577089"/>
            <a:ext cx="10064749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60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E60820E-532E-6DE6-26F6-2496D8CDC1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3217544" y="155030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52D7530-3E09-A29A-F79F-42316DBBB27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208019" y="1894724"/>
            <a:ext cx="4602481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87CE0C59-0382-8C5D-F62E-38549CEB56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02331" y="751282"/>
            <a:ext cx="1290321" cy="118821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D720FC59-318F-A56A-CAE3-C45AFC9BDB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51" userDrawn="1">
          <p15:clr>
            <a:srgbClr val="FBAE40"/>
          </p15:clr>
        </p15:guide>
        <p15:guide id="2" pos="710" userDrawn="1">
          <p15:clr>
            <a:srgbClr val="FBAE40"/>
          </p15:clr>
        </p15:guide>
        <p15:guide id="3" pos="7061" userDrawn="1">
          <p15:clr>
            <a:srgbClr val="FBAE40"/>
          </p15:clr>
        </p15:guide>
        <p15:guide id="4" orient="horz" pos="224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4257DD-BE22-EA4A-E52F-33C109E9F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277600" y="5943600"/>
            <a:ext cx="914400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5348165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50512" cy="506349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03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FC42B5-BBE0-0EEA-4C6E-677A625005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0464188" y="5398265"/>
            <a:ext cx="1727812" cy="1459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7A88451-44A1-902D-BE63-429F773FF8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6000"/>
            <a:ext cx="5852162" cy="3312000"/>
          </a:xfrm>
          <a:custGeom>
            <a:avLst/>
            <a:gdLst>
              <a:gd name="connsiteX0" fmla="*/ 5507532 w 5852162"/>
              <a:gd name="connsiteY0" fmla="*/ 2764124 h 3312000"/>
              <a:gd name="connsiteX1" fmla="*/ 5354992 w 5852162"/>
              <a:gd name="connsiteY1" fmla="*/ 2813142 h 3312000"/>
              <a:gd name="connsiteX2" fmla="*/ 5354992 w 5852162"/>
              <a:gd name="connsiteY2" fmla="*/ 2813701 h 3312000"/>
              <a:gd name="connsiteX3" fmla="*/ 5405827 w 5852162"/>
              <a:gd name="connsiteY3" fmla="*/ 2863277 h 3312000"/>
              <a:gd name="connsiteX4" fmla="*/ 5401074 w 5852162"/>
              <a:gd name="connsiteY4" fmla="*/ 2884143 h 3312000"/>
              <a:gd name="connsiteX5" fmla="*/ 5328972 w 5852162"/>
              <a:gd name="connsiteY5" fmla="*/ 2976201 h 3312000"/>
              <a:gd name="connsiteX6" fmla="*/ 5297010 w 5852162"/>
              <a:gd name="connsiteY6" fmla="*/ 3067998 h 3312000"/>
              <a:gd name="connsiteX7" fmla="*/ 5516794 w 5852162"/>
              <a:gd name="connsiteY7" fmla="*/ 2947210 h 3312000"/>
              <a:gd name="connsiteX8" fmla="*/ 5563959 w 5852162"/>
              <a:gd name="connsiteY8" fmla="*/ 2819712 h 3312000"/>
              <a:gd name="connsiteX9" fmla="*/ 5507532 w 5852162"/>
              <a:gd name="connsiteY9" fmla="*/ 2764141 h 3312000"/>
              <a:gd name="connsiteX10" fmla="*/ 5360930 w 5852162"/>
              <a:gd name="connsiteY10" fmla="*/ 2656454 h 3312000"/>
              <a:gd name="connsiteX11" fmla="*/ 5193191 w 5852162"/>
              <a:gd name="connsiteY11" fmla="*/ 2779362 h 3312000"/>
              <a:gd name="connsiteX12" fmla="*/ 5146026 w 5852162"/>
              <a:gd name="connsiteY12" fmla="*/ 2906860 h 3312000"/>
              <a:gd name="connsiteX13" fmla="*/ 5202453 w 5852162"/>
              <a:gd name="connsiteY13" fmla="*/ 2962431 h 3312000"/>
              <a:gd name="connsiteX14" fmla="*/ 5202453 w 5852162"/>
              <a:gd name="connsiteY14" fmla="*/ 2962448 h 3312000"/>
              <a:gd name="connsiteX15" fmla="*/ 5354993 w 5852162"/>
              <a:gd name="connsiteY15" fmla="*/ 2913431 h 3312000"/>
              <a:gd name="connsiteX16" fmla="*/ 5354993 w 5852162"/>
              <a:gd name="connsiteY16" fmla="*/ 2912872 h 3312000"/>
              <a:gd name="connsiteX17" fmla="*/ 5304158 w 5852162"/>
              <a:gd name="connsiteY17" fmla="*/ 2863295 h 3312000"/>
              <a:gd name="connsiteX18" fmla="*/ 5308911 w 5852162"/>
              <a:gd name="connsiteY18" fmla="*/ 2842430 h 3312000"/>
              <a:gd name="connsiteX19" fmla="*/ 5381013 w 5852162"/>
              <a:gd name="connsiteY19" fmla="*/ 2750371 h 3312000"/>
              <a:gd name="connsiteX20" fmla="*/ 5412975 w 5852162"/>
              <a:gd name="connsiteY20" fmla="*/ 2658575 h 3312000"/>
              <a:gd name="connsiteX21" fmla="*/ 5360930 w 5852162"/>
              <a:gd name="connsiteY21" fmla="*/ 2656454 h 3312000"/>
              <a:gd name="connsiteX22" fmla="*/ 0 w 5852162"/>
              <a:gd name="connsiteY22" fmla="*/ 0 h 3312000"/>
              <a:gd name="connsiteX23" fmla="*/ 5852162 w 5852162"/>
              <a:gd name="connsiteY23" fmla="*/ 0 h 3312000"/>
              <a:gd name="connsiteX24" fmla="*/ 5852162 w 5852162"/>
              <a:gd name="connsiteY24" fmla="*/ 3312000 h 3312000"/>
              <a:gd name="connsiteX25" fmla="*/ 0 w 5852162"/>
              <a:gd name="connsiteY25" fmla="*/ 3312000 h 33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52162" h="3312000">
                <a:moveTo>
                  <a:pt x="5507532" y="2764124"/>
                </a:moveTo>
                <a:cubicBezTo>
                  <a:pt x="5456697" y="2764124"/>
                  <a:pt x="5354992" y="2813142"/>
                  <a:pt x="5354992" y="2813142"/>
                </a:cubicBezTo>
                <a:lnTo>
                  <a:pt x="5354992" y="2813701"/>
                </a:lnTo>
                <a:cubicBezTo>
                  <a:pt x="5383075" y="2813701"/>
                  <a:pt x="5405827" y="2835912"/>
                  <a:pt x="5405827" y="2863277"/>
                </a:cubicBezTo>
                <a:cubicBezTo>
                  <a:pt x="5405827" y="2870739"/>
                  <a:pt x="5404097" y="2877782"/>
                  <a:pt x="5401074" y="2884143"/>
                </a:cubicBezTo>
                <a:cubicBezTo>
                  <a:pt x="5390869" y="2907489"/>
                  <a:pt x="5364848" y="2933405"/>
                  <a:pt x="5328972" y="2976201"/>
                </a:cubicBezTo>
                <a:cubicBezTo>
                  <a:pt x="5294878" y="3016918"/>
                  <a:pt x="5256905" y="3055398"/>
                  <a:pt x="5297010" y="3067998"/>
                </a:cubicBezTo>
                <a:cubicBezTo>
                  <a:pt x="5359903" y="3087727"/>
                  <a:pt x="5454006" y="3037312"/>
                  <a:pt x="5516794" y="2947210"/>
                </a:cubicBezTo>
                <a:cubicBezTo>
                  <a:pt x="5553841" y="2894034"/>
                  <a:pt x="5563959" y="2851744"/>
                  <a:pt x="5563959" y="2819712"/>
                </a:cubicBezTo>
                <a:cubicBezTo>
                  <a:pt x="5563959" y="2797589"/>
                  <a:pt x="5553614" y="2764141"/>
                  <a:pt x="5507532" y="2764141"/>
                </a:cubicBezTo>
                <a:close/>
                <a:moveTo>
                  <a:pt x="5360930" y="2656454"/>
                </a:moveTo>
                <a:cubicBezTo>
                  <a:pt x="5304988" y="2666534"/>
                  <a:pt x="5240282" y="2711787"/>
                  <a:pt x="5193191" y="2779362"/>
                </a:cubicBezTo>
                <a:cubicBezTo>
                  <a:pt x="5156144" y="2832539"/>
                  <a:pt x="5146026" y="2874829"/>
                  <a:pt x="5146026" y="2906860"/>
                </a:cubicBezTo>
                <a:cubicBezTo>
                  <a:pt x="5146026" y="2928984"/>
                  <a:pt x="5156371" y="2962431"/>
                  <a:pt x="5202453" y="2962431"/>
                </a:cubicBezTo>
                <a:lnTo>
                  <a:pt x="5202453" y="2962448"/>
                </a:lnTo>
                <a:cubicBezTo>
                  <a:pt x="5253288" y="2962448"/>
                  <a:pt x="5354993" y="2913431"/>
                  <a:pt x="5354993" y="2913431"/>
                </a:cubicBezTo>
                <a:lnTo>
                  <a:pt x="5354993" y="2912872"/>
                </a:lnTo>
                <a:cubicBezTo>
                  <a:pt x="5326910" y="2912872"/>
                  <a:pt x="5304158" y="2890661"/>
                  <a:pt x="5304158" y="2863295"/>
                </a:cubicBezTo>
                <a:cubicBezTo>
                  <a:pt x="5304158" y="2855833"/>
                  <a:pt x="5305888" y="2848791"/>
                  <a:pt x="5308911" y="2842430"/>
                </a:cubicBezTo>
                <a:cubicBezTo>
                  <a:pt x="5319116" y="2819083"/>
                  <a:pt x="5345137" y="2793168"/>
                  <a:pt x="5381013" y="2750371"/>
                </a:cubicBezTo>
                <a:cubicBezTo>
                  <a:pt x="5415107" y="2709654"/>
                  <a:pt x="5453080" y="2671174"/>
                  <a:pt x="5412975" y="2658575"/>
                </a:cubicBezTo>
                <a:cubicBezTo>
                  <a:pt x="5397252" y="2653642"/>
                  <a:pt x="5379578" y="2653094"/>
                  <a:pt x="5360930" y="2656454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3312000"/>
                </a:lnTo>
                <a:lnTo>
                  <a:pt x="0" y="3312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-1"/>
            <a:ext cx="5852162" cy="3312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3161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534816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50634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5348162" cy="55579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360001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3544053"/>
            <a:ext cx="5348162" cy="2951998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350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4078982"/>
            <a:ext cx="5348162" cy="2417067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4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orient="horz" pos="2567" userDrawn="1">
          <p15:clr>
            <a:srgbClr val="FBAE40"/>
          </p15:clr>
        </p15:guide>
        <p15:guide id="8" orient="horz" pos="242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3282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078982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3">
            <a:extLst>
              <a:ext uri="{FF2B5EF4-FFF2-40B4-BE49-F238E27FC236}">
                <a16:creationId xmlns:a16="http://schemas.microsoft.com/office/drawing/2014/main" id="{E257EDF5-AC3C-74E8-E649-3BBCBC56BD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339838" y="1432561"/>
            <a:ext cx="5348162" cy="241706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078980"/>
            <a:ext cx="5348162" cy="241706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A94DBEC-D631-21A6-4B6F-BAC94AEFC1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90" userDrawn="1">
          <p15:clr>
            <a:srgbClr val="FBAE40"/>
          </p15:clr>
        </p15:guide>
        <p15:guide id="8" orient="horz" pos="256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92F06E5A-8F38-6365-4017-1E8BE68F5A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11151870" y="6057900"/>
            <a:ext cx="1059180" cy="80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4823462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11184002" cy="3215639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922F28A6-0F2C-C801-3E95-3701E3E592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6339838" y="4823460"/>
            <a:ext cx="5348162" cy="16725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3"/>
              </a:buCl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pic>
        <p:nvPicPr>
          <p:cNvPr id="2" name="Grafik 9">
            <a:extLst>
              <a:ext uri="{FF2B5EF4-FFF2-40B4-BE49-F238E27FC236}">
                <a16:creationId xmlns:a16="http://schemas.microsoft.com/office/drawing/2014/main" id="{DD8AE565-0F3E-267E-F1CA-ED39D16223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3690" userDrawn="1">
          <p15:clr>
            <a:srgbClr val="FBAE40"/>
          </p15:clr>
        </p15:guide>
        <p15:guide id="7" pos="3989" userDrawn="1">
          <p15:clr>
            <a:srgbClr val="FBAE40"/>
          </p15:clr>
        </p15:guide>
        <p15:guide id="8" orient="horz" pos="30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0FA68EEB-D9E4-9C42-7048-DA0D5074B0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337855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CE371B86-0BF2-8296-2DED-9542A30086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 bwMode="gray">
          <a:xfrm>
            <a:off x="6253118" y="1432561"/>
            <a:ext cx="2560321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3349C496-FDAB-3F20-70B1-DA0537D500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9127679" y="1432561"/>
            <a:ext cx="2560320" cy="144018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428FF9F6-9750-1B7B-4FD5-293B0662C3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337855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3AFB4D80-1978-ECDF-EC8A-C011141BC1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 hasCustomPrompt="1"/>
          </p:nvPr>
        </p:nvSpPr>
        <p:spPr bwMode="gray">
          <a:xfrm>
            <a:off x="6253118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CC3C4D6A-D97C-B89F-469D-FEFD52D599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0" hasCustomPrompt="1"/>
          </p:nvPr>
        </p:nvSpPr>
        <p:spPr bwMode="gray">
          <a:xfrm>
            <a:off x="9127679" y="3073706"/>
            <a:ext cx="2560321" cy="298419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973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orient="horz" pos="193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400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D160B24-759E-5C41-1217-9290FD0406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0399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10">
            <a:extLst>
              <a:ext uri="{FF2B5EF4-FFF2-40B4-BE49-F238E27FC236}">
                <a16:creationId xmlns:a16="http://schemas.microsoft.com/office/drawing/2014/main" id="{4A02B2BE-F469-3241-5D5D-DC8A01F63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318369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6" name="Bildplatzhalter 3">
            <a:extLst>
              <a:ext uri="{FF2B5EF4-FFF2-40B4-BE49-F238E27FC236}">
                <a16:creationId xmlns:a16="http://schemas.microsoft.com/office/drawing/2014/main" id="{97D83A58-CB2F-5B36-D6E7-6F61FEFE85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 bwMode="gray">
          <a:xfrm>
            <a:off x="6276148" y="1432561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0">
            <a:extLst>
              <a:ext uri="{FF2B5EF4-FFF2-40B4-BE49-F238E27FC236}">
                <a16:creationId xmlns:a16="http://schemas.microsoft.com/office/drawing/2014/main" id="{4BCD317E-D62E-E393-03EC-CE874E907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 bwMode="gray">
          <a:xfrm>
            <a:off x="8955848" y="1432561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8" name="Bildplatzhalter 3">
            <a:extLst>
              <a:ext uri="{FF2B5EF4-FFF2-40B4-BE49-F238E27FC236}">
                <a16:creationId xmlns:a16="http://schemas.microsoft.com/office/drawing/2014/main" id="{55C3FE7C-0F43-5162-F3BE-A587867099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 bwMode="gray">
          <a:xfrm>
            <a:off x="50399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9" name="Textplatzhalter 10">
            <a:extLst>
              <a:ext uri="{FF2B5EF4-FFF2-40B4-BE49-F238E27FC236}">
                <a16:creationId xmlns:a16="http://schemas.microsoft.com/office/drawing/2014/main" id="{30CF4784-79B2-0F10-3A18-E97AFF2EFE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318369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0" name="Bildplatzhalter 3">
            <a:extLst>
              <a:ext uri="{FF2B5EF4-FFF2-40B4-BE49-F238E27FC236}">
                <a16:creationId xmlns:a16="http://schemas.microsoft.com/office/drawing/2014/main" id="{CED8D4F6-8FE8-24B7-3DA5-A34459AE63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 bwMode="gray">
          <a:xfrm>
            <a:off x="6276148" y="4085485"/>
            <a:ext cx="2412000" cy="2412513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1" name="Textplatzhalter 10">
            <a:extLst>
              <a:ext uri="{FF2B5EF4-FFF2-40B4-BE49-F238E27FC236}">
                <a16:creationId xmlns:a16="http://schemas.microsoft.com/office/drawing/2014/main" id="{084A4251-B6E8-FA6E-C0DB-2B3250638D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 hasCustomPrompt="1"/>
          </p:nvPr>
        </p:nvSpPr>
        <p:spPr bwMode="gray">
          <a:xfrm>
            <a:off x="8955848" y="4085486"/>
            <a:ext cx="2734502" cy="24125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  <a:lvl2pPr marL="269875" indent="-180975">
              <a:buClr>
                <a:schemeClr val="accent3"/>
              </a:buClr>
              <a:defRPr sz="14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5674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2003" userDrawn="1">
          <p15:clr>
            <a:srgbClr val="FBAE40"/>
          </p15:clr>
        </p15:guide>
        <p15:guide id="7" pos="5639" userDrawn="1">
          <p15:clr>
            <a:srgbClr val="FBAE40"/>
          </p15:clr>
        </p15:guide>
        <p15:guide id="8" orient="horz" pos="2423" userDrawn="1">
          <p15:clr>
            <a:srgbClr val="FBAE40"/>
          </p15:clr>
        </p15:guide>
        <p15:guide id="9" orient="horz" pos="2570" userDrawn="1">
          <p15:clr>
            <a:srgbClr val="FBAE40"/>
          </p15:clr>
        </p15:guide>
        <p15:guide id="10" pos="373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3B31C3C-47E3-C0D2-275A-0945451DAD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l="7573" t="18160" r="7778" b="26617"/>
          <a:stretch/>
        </p:blipFill>
        <p:spPr bwMode="gray">
          <a:xfrm>
            <a:off x="4648200" y="1471931"/>
            <a:ext cx="6959600" cy="4540250"/>
          </a:xfrm>
          <a:custGeom>
            <a:avLst/>
            <a:gdLst>
              <a:gd name="connsiteX0" fmla="*/ 2085975 w 6959600"/>
              <a:gd name="connsiteY0" fmla="*/ 225425 h 4540250"/>
              <a:gd name="connsiteX1" fmla="*/ 2085975 w 6959600"/>
              <a:gd name="connsiteY1" fmla="*/ 1287462 h 4540250"/>
              <a:gd name="connsiteX2" fmla="*/ 5395913 w 6959600"/>
              <a:gd name="connsiteY2" fmla="*/ 1287462 h 4540250"/>
              <a:gd name="connsiteX3" fmla="*/ 5395913 w 6959600"/>
              <a:gd name="connsiteY3" fmla="*/ 225425 h 4540250"/>
              <a:gd name="connsiteX4" fmla="*/ 0 w 6959600"/>
              <a:gd name="connsiteY4" fmla="*/ 0 h 4540250"/>
              <a:gd name="connsiteX5" fmla="*/ 6959600 w 6959600"/>
              <a:gd name="connsiteY5" fmla="*/ 0 h 4540250"/>
              <a:gd name="connsiteX6" fmla="*/ 6959600 w 6959600"/>
              <a:gd name="connsiteY6" fmla="*/ 4540250 h 4540250"/>
              <a:gd name="connsiteX7" fmla="*/ 0 w 6959600"/>
              <a:gd name="connsiteY7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59600" h="4540250">
                <a:moveTo>
                  <a:pt x="2085975" y="225425"/>
                </a:moveTo>
                <a:lnTo>
                  <a:pt x="2085975" y="1287462"/>
                </a:lnTo>
                <a:lnTo>
                  <a:pt x="5395913" y="1287462"/>
                </a:lnTo>
                <a:lnTo>
                  <a:pt x="5395913" y="225425"/>
                </a:lnTo>
                <a:close/>
                <a:moveTo>
                  <a:pt x="0" y="0"/>
                </a:moveTo>
                <a:lnTo>
                  <a:pt x="6959600" y="0"/>
                </a:lnTo>
                <a:lnTo>
                  <a:pt x="6959600" y="4540250"/>
                </a:lnTo>
                <a:lnTo>
                  <a:pt x="0" y="4540250"/>
                </a:lnTo>
                <a:close/>
              </a:path>
            </a:pathLst>
          </a:cu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3850592E-C225-97FA-6CB1-AAC0435456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5337332" y="1686085"/>
            <a:ext cx="5605200" cy="3648232"/>
          </a:xfrm>
          <a:custGeom>
            <a:avLst/>
            <a:gdLst>
              <a:gd name="connsiteX0" fmla="*/ 81901 w 5598162"/>
              <a:gd name="connsiteY0" fmla="*/ 0 h 3648232"/>
              <a:gd name="connsiteX1" fmla="*/ 5516261 w 5598162"/>
              <a:gd name="connsiteY1" fmla="*/ 0 h 3648232"/>
              <a:gd name="connsiteX2" fmla="*/ 5598162 w 5598162"/>
              <a:gd name="connsiteY2" fmla="*/ 81901 h 3648232"/>
              <a:gd name="connsiteX3" fmla="*/ 5598162 w 5598162"/>
              <a:gd name="connsiteY3" fmla="*/ 3648232 h 3648232"/>
              <a:gd name="connsiteX4" fmla="*/ 0 w 5598162"/>
              <a:gd name="connsiteY4" fmla="*/ 3648232 h 3648232"/>
              <a:gd name="connsiteX5" fmla="*/ 0 w 5598162"/>
              <a:gd name="connsiteY5" fmla="*/ 81901 h 3648232"/>
              <a:gd name="connsiteX6" fmla="*/ 81901 w 5598162"/>
              <a:gd name="connsiteY6" fmla="*/ 0 h 364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8162" h="3648232">
                <a:moveTo>
                  <a:pt x="81901" y="0"/>
                </a:moveTo>
                <a:lnTo>
                  <a:pt x="5516261" y="0"/>
                </a:lnTo>
                <a:cubicBezTo>
                  <a:pt x="5561494" y="0"/>
                  <a:pt x="5598162" y="36668"/>
                  <a:pt x="5598162" y="81901"/>
                </a:cubicBezTo>
                <a:lnTo>
                  <a:pt x="5598162" y="3648232"/>
                </a:lnTo>
                <a:lnTo>
                  <a:pt x="0" y="3648232"/>
                </a:lnTo>
                <a:lnTo>
                  <a:pt x="0" y="81901"/>
                </a:lnTo>
                <a:cubicBezTo>
                  <a:pt x="0" y="36668"/>
                  <a:pt x="36668" y="0"/>
                  <a:pt x="8190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8" y="1432561"/>
            <a:ext cx="3782252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</p:spTree>
    <p:extLst>
      <p:ext uri="{BB962C8B-B14F-4D97-AF65-F5344CB8AC3E}">
        <p14:creationId xmlns:p14="http://schemas.microsoft.com/office/powerpoint/2010/main" val="33175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70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4C8B6BC-C2AE-6397-5BED-BF7B2A80F6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02267" y="1381512"/>
            <a:ext cx="2289943" cy="4824317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503998" y="360001"/>
            <a:ext cx="11186352" cy="42761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E2E6488-A826-617E-2CCC-3BD9C6FF4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503997" y="1432561"/>
            <a:ext cx="6276216" cy="506349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  <a:lvl2pPr>
              <a:buClr>
                <a:schemeClr val="accent3"/>
              </a:buClr>
              <a:defRPr sz="1800">
                <a:latin typeface="Aptos" panose="020B0004020202020204" pitchFamily="34" charset="0"/>
              </a:defRPr>
            </a:lvl2pPr>
            <a:lvl3pPr>
              <a:buClr>
                <a:schemeClr val="accent3"/>
              </a:buClr>
              <a:defRPr sz="1600">
                <a:latin typeface="Aptos" panose="020B0004020202020204" pitchFamily="34" charset="0"/>
              </a:defRPr>
            </a:lvl3pPr>
            <a:lvl4pPr>
              <a:buClr>
                <a:schemeClr val="accent3"/>
              </a:buClr>
              <a:defRPr sz="1400">
                <a:latin typeface="Aptos" panose="020B0004020202020204" pitchFamily="34" charset="0"/>
              </a:defRPr>
            </a:lvl4pPr>
            <a:lvl5pPr>
              <a:buClr>
                <a:schemeClr val="accent3"/>
              </a:buClr>
              <a:defRPr sz="1200">
                <a:latin typeface="Aptos" panose="020B00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 bwMode="gray">
          <a:xfrm>
            <a:off x="503998" y="781269"/>
            <a:ext cx="11186352" cy="27879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buNone/>
              <a:defRPr sz="20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r>
              <a:rPr lang="en-US"/>
              <a:t>Subline can be removed if two lines are required for the headline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98D4024C-B012-3CF4-3EE0-54561C9935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 bwMode="gray">
          <a:xfrm>
            <a:off x="7899400" y="1481331"/>
            <a:ext cx="2082800" cy="4625976"/>
          </a:xfrm>
          <a:prstGeom prst="roundRect">
            <a:avLst>
              <a:gd name="adj" fmla="val 8435"/>
            </a:avLst>
          </a:prstGeom>
          <a:solidFill>
            <a:schemeClr val="accent4"/>
          </a:solidFill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693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7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9261E836-C719-359E-C50F-798334DDE5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7191079" y="2416366"/>
            <a:ext cx="3297740" cy="3299528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0A061FA-0080-E081-3BB4-BF1D33A764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739400" flipH="1">
            <a:off x="10082493" y="-875208"/>
            <a:ext cx="2013532" cy="2555657"/>
          </a:xfrm>
          <a:custGeom>
            <a:avLst/>
            <a:gdLst>
              <a:gd name="connsiteX0" fmla="*/ 490372 w 2013532"/>
              <a:gd name="connsiteY0" fmla="*/ 2555657 h 2555657"/>
              <a:gd name="connsiteX1" fmla="*/ 2013532 w 2013532"/>
              <a:gd name="connsiteY1" fmla="*/ 674040 h 2555657"/>
              <a:gd name="connsiteX2" fmla="*/ 1180864 w 2013532"/>
              <a:gd name="connsiteY2" fmla="*/ 0 h 2555657"/>
              <a:gd name="connsiteX3" fmla="*/ 1046615 w 2013532"/>
              <a:gd name="connsiteY3" fmla="*/ 34466 h 2555657"/>
              <a:gd name="connsiteX4" fmla="*/ 0 w 2013532"/>
              <a:gd name="connsiteY4" fmla="*/ 1454897 h 2555657"/>
              <a:gd name="connsiteX5" fmla="*/ 436284 w 2013532"/>
              <a:gd name="connsiteY5" fmla="*/ 2506574 h 255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3532" h="2555657">
                <a:moveTo>
                  <a:pt x="490372" y="2555657"/>
                </a:moveTo>
                <a:lnTo>
                  <a:pt x="2013532" y="674040"/>
                </a:lnTo>
                <a:lnTo>
                  <a:pt x="1180864" y="0"/>
                </a:lnTo>
                <a:lnTo>
                  <a:pt x="1046615" y="34466"/>
                </a:lnTo>
                <a:cubicBezTo>
                  <a:pt x="440259" y="222775"/>
                  <a:pt x="0" y="787500"/>
                  <a:pt x="0" y="1454897"/>
                </a:cubicBezTo>
                <a:cubicBezTo>
                  <a:pt x="0" y="1865602"/>
                  <a:pt x="166726" y="2237426"/>
                  <a:pt x="436284" y="2506574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1080000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C19785F9-9C87-3685-93FA-C9B50DE8D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8999999" flipH="1">
            <a:off x="9743324" y="3061245"/>
            <a:ext cx="1981403" cy="1985738"/>
          </a:xfrm>
          <a:custGeom>
            <a:avLst/>
            <a:gdLst>
              <a:gd name="connsiteX0" fmla="*/ 2049655 w 2048955"/>
              <a:gd name="connsiteY0" fmla="*/ 1026245 h 2053438"/>
              <a:gd name="connsiteX1" fmla="*/ 1025177 w 2048955"/>
              <a:gd name="connsiteY1" fmla="*/ 2052965 h 2053438"/>
              <a:gd name="connsiteX2" fmla="*/ 699 w 2048955"/>
              <a:gd name="connsiteY2" fmla="*/ 1026245 h 2053438"/>
              <a:gd name="connsiteX3" fmla="*/ 1025177 w 2048955"/>
              <a:gd name="connsiteY3" fmla="*/ -474 h 2053438"/>
              <a:gd name="connsiteX4" fmla="*/ 2049655 w 2048955"/>
              <a:gd name="connsiteY4" fmla="*/ 1026245 h 205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8955" h="2053438">
                <a:moveTo>
                  <a:pt x="2049655" y="1026245"/>
                </a:moveTo>
                <a:cubicBezTo>
                  <a:pt x="2049655" y="1593287"/>
                  <a:pt x="1590980" y="2052965"/>
                  <a:pt x="1025177" y="2052965"/>
                </a:cubicBezTo>
                <a:cubicBezTo>
                  <a:pt x="459373" y="2052965"/>
                  <a:pt x="699" y="1593287"/>
                  <a:pt x="699" y="1026245"/>
                </a:cubicBezTo>
                <a:cubicBezTo>
                  <a:pt x="699" y="459204"/>
                  <a:pt x="459373" y="-474"/>
                  <a:pt x="1025177" y="-474"/>
                </a:cubicBezTo>
                <a:cubicBezTo>
                  <a:pt x="1590980" y="-474"/>
                  <a:pt x="2049655" y="459204"/>
                  <a:pt x="2049655" y="1026245"/>
                </a:cubicBezTo>
                <a:close/>
              </a:path>
            </a:pathLst>
          </a:custGeom>
          <a:gradFill>
            <a:gsLst>
              <a:gs pos="0">
                <a:srgbClr val="112938">
                  <a:alpha val="0"/>
                </a:srgbClr>
              </a:gs>
              <a:gs pos="50000">
                <a:srgbClr val="112938">
                  <a:alpha val="29804"/>
                </a:srgbClr>
              </a:gs>
              <a:gs pos="100000">
                <a:srgbClr val="112938">
                  <a:alpha val="60000"/>
                </a:srgbClr>
              </a:gs>
            </a:gsLst>
            <a:lin ang="540000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5F30190-9C54-F860-962A-76F0E34EF8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547428" y="0"/>
            <a:ext cx="4644572" cy="6858000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92B697C2-20BF-DE7E-2232-2E04AD2D89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197855" y="3156129"/>
            <a:ext cx="84366" cy="84400"/>
          </a:xfrm>
          <a:custGeom>
            <a:avLst/>
            <a:gdLst>
              <a:gd name="connsiteX0" fmla="*/ 51090 w 50390"/>
              <a:gd name="connsiteY0" fmla="*/ 24731 h 50410"/>
              <a:gd name="connsiteX1" fmla="*/ 25894 w 50390"/>
              <a:gd name="connsiteY1" fmla="*/ 49937 h 50410"/>
              <a:gd name="connsiteX2" fmla="*/ 699 w 50390"/>
              <a:gd name="connsiteY2" fmla="*/ 24731 h 50410"/>
              <a:gd name="connsiteX3" fmla="*/ 25894 w 50390"/>
              <a:gd name="connsiteY3" fmla="*/ -474 h 50410"/>
              <a:gd name="connsiteX4" fmla="*/ 51090 w 50390"/>
              <a:gd name="connsiteY4" fmla="*/ 24731 h 5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90" h="50410">
                <a:moveTo>
                  <a:pt x="51090" y="24731"/>
                </a:moveTo>
                <a:cubicBezTo>
                  <a:pt x="51090" y="38652"/>
                  <a:pt x="39809" y="49937"/>
                  <a:pt x="25894" y="49937"/>
                </a:cubicBezTo>
                <a:cubicBezTo>
                  <a:pt x="11979" y="49937"/>
                  <a:pt x="699" y="38652"/>
                  <a:pt x="699" y="24731"/>
                </a:cubicBezTo>
                <a:cubicBezTo>
                  <a:pt x="699" y="10811"/>
                  <a:pt x="11979" y="-474"/>
                  <a:pt x="25894" y="-474"/>
                </a:cubicBezTo>
                <a:cubicBezTo>
                  <a:pt x="39809" y="-474"/>
                  <a:pt x="51090" y="10811"/>
                  <a:pt x="51090" y="24731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8F76AADE-0A7A-7792-7A31-17F23AF9EE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10022591" y="1075866"/>
            <a:ext cx="76828" cy="76828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AE3C2E0-ED54-BF51-85A2-BA4EFCF12E9F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04D09C4-CDDF-236E-ED14-E0AD0F4AD4E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7A20244E-4B80-C48C-4B37-B1021C49BB5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843E582-8AEC-F1F1-2E88-E15AD80FA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0"/>
            <a:ext cx="754742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5C0832B2-785B-3A2A-415B-8C08B86258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D1929F9-A513-90D3-6D1F-71FE8E11C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5400000" flipH="1">
            <a:off x="8904684" y="977503"/>
            <a:ext cx="4288631" cy="2309811"/>
          </a:xfrm>
          <a:custGeom>
            <a:avLst/>
            <a:gdLst>
              <a:gd name="connsiteX0" fmla="*/ 4267909 w 4267909"/>
              <a:gd name="connsiteY0" fmla="*/ 1157928 h 2302228"/>
              <a:gd name="connsiteX1" fmla="*/ 4267909 w 4267909"/>
              <a:gd name="connsiteY1" fmla="*/ 0 h 2302228"/>
              <a:gd name="connsiteX2" fmla="*/ 634 w 4267909"/>
              <a:gd name="connsiteY2" fmla="*/ 0 h 2302228"/>
              <a:gd name="connsiteX3" fmla="*/ 0 w 4267909"/>
              <a:gd name="connsiteY3" fmla="*/ 12548 h 2302228"/>
              <a:gd name="connsiteX4" fmla="*/ 2288445 w 4267909"/>
              <a:gd name="connsiteY4" fmla="*/ 2302228 h 2302228"/>
              <a:gd name="connsiteX5" fmla="*/ 4186059 w 4267909"/>
              <a:gd name="connsiteY5" fmla="*/ 1292730 h 2302228"/>
              <a:gd name="connsiteX0" fmla="*/ 4267909 w 4359349"/>
              <a:gd name="connsiteY0" fmla="*/ 0 h 2302228"/>
              <a:gd name="connsiteX1" fmla="*/ 634 w 4359349"/>
              <a:gd name="connsiteY1" fmla="*/ 0 h 2302228"/>
              <a:gd name="connsiteX2" fmla="*/ 0 w 4359349"/>
              <a:gd name="connsiteY2" fmla="*/ 12548 h 2302228"/>
              <a:gd name="connsiteX3" fmla="*/ 2288445 w 4359349"/>
              <a:gd name="connsiteY3" fmla="*/ 2302228 h 2302228"/>
              <a:gd name="connsiteX4" fmla="*/ 4186059 w 4359349"/>
              <a:gd name="connsiteY4" fmla="*/ 1292730 h 2302228"/>
              <a:gd name="connsiteX5" fmla="*/ 4267909 w 4359349"/>
              <a:gd name="connsiteY5" fmla="*/ 1157928 h 2302228"/>
              <a:gd name="connsiteX6" fmla="*/ 4359349 w 4359349"/>
              <a:gd name="connsiteY6" fmla="*/ 91440 h 2302228"/>
              <a:gd name="connsiteX0" fmla="*/ 4267909 w 4267909"/>
              <a:gd name="connsiteY0" fmla="*/ 0 h 2302228"/>
              <a:gd name="connsiteX1" fmla="*/ 634 w 4267909"/>
              <a:gd name="connsiteY1" fmla="*/ 0 h 2302228"/>
              <a:gd name="connsiteX2" fmla="*/ 0 w 4267909"/>
              <a:gd name="connsiteY2" fmla="*/ 12548 h 2302228"/>
              <a:gd name="connsiteX3" fmla="*/ 2288445 w 4267909"/>
              <a:gd name="connsiteY3" fmla="*/ 2302228 h 2302228"/>
              <a:gd name="connsiteX4" fmla="*/ 4186059 w 4267909"/>
              <a:gd name="connsiteY4" fmla="*/ 1292730 h 2302228"/>
              <a:gd name="connsiteX5" fmla="*/ 4267909 w 4267909"/>
              <a:gd name="connsiteY5" fmla="*/ 1157928 h 2302228"/>
              <a:gd name="connsiteX0" fmla="*/ 634 w 4267909"/>
              <a:gd name="connsiteY0" fmla="*/ 0 h 2302228"/>
              <a:gd name="connsiteX1" fmla="*/ 0 w 4267909"/>
              <a:gd name="connsiteY1" fmla="*/ 12548 h 2302228"/>
              <a:gd name="connsiteX2" fmla="*/ 2288445 w 4267909"/>
              <a:gd name="connsiteY2" fmla="*/ 2302228 h 2302228"/>
              <a:gd name="connsiteX3" fmla="*/ 4186059 w 4267909"/>
              <a:gd name="connsiteY3" fmla="*/ 1292730 h 2302228"/>
              <a:gd name="connsiteX4" fmla="*/ 4267909 w 4267909"/>
              <a:gd name="connsiteY4" fmla="*/ 1157928 h 230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909" h="2302228">
                <a:moveTo>
                  <a:pt x="634" y="0"/>
                </a:moveTo>
                <a:cubicBezTo>
                  <a:pt x="423" y="4183"/>
                  <a:pt x="211" y="8365"/>
                  <a:pt x="0" y="12548"/>
                </a:cubicBezTo>
                <a:cubicBezTo>
                  <a:pt x="0" y="1277104"/>
                  <a:pt x="1024571" y="2302228"/>
                  <a:pt x="2288445" y="2302228"/>
                </a:cubicBezTo>
                <a:cubicBezTo>
                  <a:pt x="3078365" y="2302228"/>
                  <a:pt x="3774809" y="1901789"/>
                  <a:pt x="4186059" y="1292730"/>
                </a:cubicBezTo>
                <a:lnTo>
                  <a:pt x="4267909" y="1157928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4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9B2F6924-1A12-CDCE-5A9D-8C5E01842B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756AFD8-46E6-A43F-C0BD-BAC839D64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FE01C480-A4CF-129A-FC54-2D27AF8DEC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9042340" y="-643757"/>
            <a:ext cx="2180142" cy="2343723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504F629-92BC-E89C-457D-669D6F74E2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186893" y="965012"/>
            <a:ext cx="3006918" cy="1044758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680252 w 3847138"/>
              <a:gd name="connsiteY2" fmla="*/ 913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680252 w 3847138"/>
              <a:gd name="connsiteY0" fmla="*/ 913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797243 w 3847138"/>
              <a:gd name="connsiteY7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797243 w 3847138"/>
              <a:gd name="connsiteY6" fmla="*/ 126127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63068D7D-7F35-916A-71F8-7D48970DC7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845802" y="-480218"/>
            <a:ext cx="1264368" cy="1460811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34841EDC-8C7A-9648-AA34-200CED56DA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1259564" y="823098"/>
            <a:ext cx="55127" cy="55127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1775459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accent2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73A28-F230-D5CB-7754-BE044761DC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155AD6B-ACDD-B826-1FEF-151A32E86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6565D5-8BC1-8C29-EB58-4EA5249E0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>
            <a:off x="11447157" y="6161604"/>
            <a:ext cx="494544" cy="494544"/>
          </a:xfrm>
          <a:prstGeom prst="rect">
            <a:avLst/>
          </a:prstGeom>
        </p:spPr>
      </p:pic>
      <p:sp>
        <p:nvSpPr>
          <p:cNvPr id="4" name="Titel 6">
            <a:extLst>
              <a:ext uri="{FF2B5EF4-FFF2-40B4-BE49-F238E27FC236}">
                <a16:creationId xmlns:a16="http://schemas.microsoft.com/office/drawing/2014/main" id="{7E9342B3-2E74-E23C-D596-43E3FF484B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1775460" y="882969"/>
            <a:ext cx="8821103" cy="2976510"/>
          </a:xfrm>
        </p:spPr>
        <p:txBody>
          <a:bodyPr anchor="b" anchorCtr="0">
            <a:noAutofit/>
          </a:bodyPr>
          <a:lstStyle>
            <a:lvl1pPr>
              <a:defRPr sz="6600" i="1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/>
              <a:t>„Quote“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29091C34-46F8-3356-2C13-915A21657A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59" y="4400550"/>
            <a:ext cx="8821103" cy="6220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190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118" userDrawn="1">
          <p15:clr>
            <a:srgbClr val="FBAE40"/>
          </p15:clr>
        </p15:guide>
        <p15:guide id="3" orient="horz" pos="2772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B2259DCB-4F86-A33C-4E59-2FFC9EAF6E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E1B88A97-7272-6567-BE9D-392BF1D16B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0" y="1526992"/>
            <a:ext cx="2181159" cy="4098941"/>
          </a:xfrm>
          <a:custGeom>
            <a:avLst/>
            <a:gdLst>
              <a:gd name="connsiteX0" fmla="*/ 132800 w 2181159"/>
              <a:gd name="connsiteY0" fmla="*/ 4098941 h 4098941"/>
              <a:gd name="connsiteX1" fmla="*/ 2181159 w 2181159"/>
              <a:gd name="connsiteY1" fmla="*/ 2049471 h 4098941"/>
              <a:gd name="connsiteX2" fmla="*/ 132800 w 2181159"/>
              <a:gd name="connsiteY2" fmla="*/ 0 h 4098941"/>
              <a:gd name="connsiteX3" fmla="*/ 0 w 2181159"/>
              <a:gd name="connsiteY3" fmla="*/ 6710 h 4098941"/>
              <a:gd name="connsiteX4" fmla="*/ 0 w 2181159"/>
              <a:gd name="connsiteY4" fmla="*/ 4092231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159" h="4098941">
                <a:moveTo>
                  <a:pt x="132800" y="4098941"/>
                </a:moveTo>
                <a:cubicBezTo>
                  <a:pt x="1264077" y="4098941"/>
                  <a:pt x="2181159" y="3181361"/>
                  <a:pt x="2181159" y="2049471"/>
                </a:cubicBezTo>
                <a:cubicBezTo>
                  <a:pt x="2181159" y="917580"/>
                  <a:pt x="1264077" y="0"/>
                  <a:pt x="132800" y="0"/>
                </a:cubicBezTo>
                <a:lnTo>
                  <a:pt x="0" y="6710"/>
                </a:lnTo>
                <a:lnTo>
                  <a:pt x="0" y="409223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3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F93A17C5-2E05-554A-A850-60559AA92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632898" y="4832034"/>
            <a:ext cx="2426317" cy="2979095"/>
          </a:xfrm>
          <a:custGeom>
            <a:avLst/>
            <a:gdLst>
              <a:gd name="connsiteX0" fmla="*/ 1781791 w 3035456"/>
              <a:gd name="connsiteY0" fmla="*/ 2527205 h 2979095"/>
              <a:gd name="connsiteX1" fmla="*/ 3035456 w 3035456"/>
              <a:gd name="connsiteY1" fmla="*/ 168069 h 2979095"/>
              <a:gd name="connsiteX2" fmla="*/ 3026974 w 3035456"/>
              <a:gd name="connsiteY2" fmla="*/ 0 h 2979095"/>
              <a:gd name="connsiteX3" fmla="*/ 0 w 3035456"/>
              <a:gd name="connsiteY3" fmla="*/ 2101842 h 2979095"/>
              <a:gd name="connsiteX4" fmla="*/ 609139 w 3035456"/>
              <a:gd name="connsiteY4" fmla="*/ 2979095 h 2979095"/>
              <a:gd name="connsiteX5" fmla="*/ 765033 w 3035456"/>
              <a:gd name="connsiteY5" fmla="*/ 2955289 h 2979095"/>
              <a:gd name="connsiteX6" fmla="*/ 1781791 w 3035456"/>
              <a:gd name="connsiteY6" fmla="*/ 2527205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6" fmla="*/ 91440 w 3035456"/>
              <a:gd name="connsiteY6" fmla="*/ 2193282 h 2979095"/>
              <a:gd name="connsiteX0" fmla="*/ 0 w 3035456"/>
              <a:gd name="connsiteY0" fmla="*/ 2101842 h 2979095"/>
              <a:gd name="connsiteX1" fmla="*/ 609139 w 3035456"/>
              <a:gd name="connsiteY1" fmla="*/ 2979095 h 2979095"/>
              <a:gd name="connsiteX2" fmla="*/ 765033 w 3035456"/>
              <a:gd name="connsiteY2" fmla="*/ 2955289 h 2979095"/>
              <a:gd name="connsiteX3" fmla="*/ 1781791 w 3035456"/>
              <a:gd name="connsiteY3" fmla="*/ 2527205 h 2979095"/>
              <a:gd name="connsiteX4" fmla="*/ 3035456 w 3035456"/>
              <a:gd name="connsiteY4" fmla="*/ 168069 h 2979095"/>
              <a:gd name="connsiteX5" fmla="*/ 3026974 w 3035456"/>
              <a:gd name="connsiteY5" fmla="*/ 0 h 2979095"/>
              <a:gd name="connsiteX0" fmla="*/ 0 w 2426317"/>
              <a:gd name="connsiteY0" fmla="*/ 2979095 h 2979095"/>
              <a:gd name="connsiteX1" fmla="*/ 155894 w 2426317"/>
              <a:gd name="connsiteY1" fmla="*/ 2955289 h 2979095"/>
              <a:gd name="connsiteX2" fmla="*/ 1172652 w 2426317"/>
              <a:gd name="connsiteY2" fmla="*/ 2527205 h 2979095"/>
              <a:gd name="connsiteX3" fmla="*/ 2426317 w 2426317"/>
              <a:gd name="connsiteY3" fmla="*/ 168069 h 2979095"/>
              <a:gd name="connsiteX4" fmla="*/ 2417835 w 2426317"/>
              <a:gd name="connsiteY4" fmla="*/ 0 h 29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6317" h="2979095">
                <a:moveTo>
                  <a:pt x="0" y="2979095"/>
                </a:moveTo>
                <a:lnTo>
                  <a:pt x="155894" y="2955289"/>
                </a:lnTo>
                <a:cubicBezTo>
                  <a:pt x="526102" y="2879493"/>
                  <a:pt x="870103" y="2731714"/>
                  <a:pt x="1172652" y="2527205"/>
                </a:cubicBezTo>
                <a:cubicBezTo>
                  <a:pt x="1929024" y="2015934"/>
                  <a:pt x="2426317" y="1150108"/>
                  <a:pt x="2426317" y="168069"/>
                </a:cubicBezTo>
                <a:lnTo>
                  <a:pt x="2417835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9" name="Freihandform: Form 48">
            <a:extLst>
              <a:ext uri="{FF2B5EF4-FFF2-40B4-BE49-F238E27FC236}">
                <a16:creationId xmlns:a16="http://schemas.microsoft.com/office/drawing/2014/main" id="{9D700FC0-5985-114A-24C0-984E391420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0800000" flipH="1">
            <a:off x="591520" y="3869189"/>
            <a:ext cx="2639946" cy="2641377"/>
          </a:xfrm>
          <a:custGeom>
            <a:avLst/>
            <a:gdLst>
              <a:gd name="connsiteX0" fmla="*/ 3410871 w 3410171"/>
              <a:gd name="connsiteY0" fmla="*/ 1705536 h 3412019"/>
              <a:gd name="connsiteX1" fmla="*/ 1705785 w 3410171"/>
              <a:gd name="connsiteY1" fmla="*/ 3411546 h 3412019"/>
              <a:gd name="connsiteX2" fmla="*/ 699 w 3410171"/>
              <a:gd name="connsiteY2" fmla="*/ 1705536 h 3412019"/>
              <a:gd name="connsiteX3" fmla="*/ 1705785 w 3410171"/>
              <a:gd name="connsiteY3" fmla="*/ -474 h 3412019"/>
              <a:gd name="connsiteX4" fmla="*/ 3410871 w 3410171"/>
              <a:gd name="connsiteY4" fmla="*/ 1705536 h 34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0171" h="3412019">
                <a:moveTo>
                  <a:pt x="3410871" y="1705536"/>
                </a:moveTo>
                <a:cubicBezTo>
                  <a:pt x="3410871" y="2647739"/>
                  <a:pt x="2647478" y="3411546"/>
                  <a:pt x="1705785" y="3411546"/>
                </a:cubicBezTo>
                <a:cubicBezTo>
                  <a:pt x="764092" y="3411546"/>
                  <a:pt x="699" y="2647739"/>
                  <a:pt x="699" y="1705536"/>
                </a:cubicBezTo>
                <a:cubicBezTo>
                  <a:pt x="699" y="763333"/>
                  <a:pt x="764092" y="-474"/>
                  <a:pt x="1705785" y="-474"/>
                </a:cubicBezTo>
                <a:cubicBezTo>
                  <a:pt x="2647478" y="-474"/>
                  <a:pt x="3410871" y="763333"/>
                  <a:pt x="3410871" y="170553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26922AF-F632-3CF1-D426-902E0371D1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00000" flipH="1">
            <a:off x="8821639" y="-534111"/>
            <a:ext cx="4111873" cy="2905890"/>
          </a:xfrm>
          <a:custGeom>
            <a:avLst/>
            <a:gdLst>
              <a:gd name="connsiteX0" fmla="*/ 4111873 w 4111873"/>
              <a:gd name="connsiteY0" fmla="*/ 1578963 h 2905890"/>
              <a:gd name="connsiteX1" fmla="*/ 1377028 w 4111873"/>
              <a:gd name="connsiteY1" fmla="*/ 0 h 2905890"/>
              <a:gd name="connsiteX2" fmla="*/ 0 w 4111873"/>
              <a:gd name="connsiteY2" fmla="*/ 2385081 h 2905890"/>
              <a:gd name="connsiteX3" fmla="*/ 27872 w 4111873"/>
              <a:gd name="connsiteY3" fmla="*/ 2405935 h 2905890"/>
              <a:gd name="connsiteX4" fmla="*/ 1663724 w 4111873"/>
              <a:gd name="connsiteY4" fmla="*/ 2905890 h 2905890"/>
              <a:gd name="connsiteX5" fmla="*/ 4089854 w 4111873"/>
              <a:gd name="connsiteY5" fmla="*/ 1615226 h 290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873" h="2905890">
                <a:moveTo>
                  <a:pt x="4111873" y="1578963"/>
                </a:moveTo>
                <a:lnTo>
                  <a:pt x="1377028" y="0"/>
                </a:lnTo>
                <a:lnTo>
                  <a:pt x="0" y="2385081"/>
                </a:lnTo>
                <a:lnTo>
                  <a:pt x="27872" y="2405935"/>
                </a:lnTo>
                <a:cubicBezTo>
                  <a:pt x="494836" y="2721580"/>
                  <a:pt x="1057768" y="2905890"/>
                  <a:pt x="1663724" y="2905890"/>
                </a:cubicBezTo>
                <a:cubicBezTo>
                  <a:pt x="2673650" y="2905890"/>
                  <a:pt x="3564065" y="2393920"/>
                  <a:pt x="4089854" y="1615226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15A246-8BE7-FADA-4CCB-B5527225C52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BE990906-5D53-3C78-4824-E073ED8DAA3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017AF642-D20F-DE7F-FCAA-DF6672678DD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1" name="Titel 6">
            <a:extLst>
              <a:ext uri="{FF2B5EF4-FFF2-40B4-BE49-F238E27FC236}">
                <a16:creationId xmlns:a16="http://schemas.microsoft.com/office/drawing/2014/main" id="{1CA1D9E0-28B0-005B-CE0D-E47A46886D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B6AFF759-C57C-250B-59A3-BAB9A2D360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8713501" flipH="1">
            <a:off x="594594" y="5513898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19" userDrawn="1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ED000E-8954-4E15-A89C-912CE67535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071045-4F66-29A4-3C39-3F82A8959F1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CEBCE192-4B54-3DF0-4695-583F18F36F0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52F805C-7FD6-D076-D2BD-6D3490FDE3A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4EC5F-97EF-EAEB-89BD-216871D17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BF8E6A8-83E1-5A44-825F-F7E7A3C2D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5A434503-9EC7-E5F9-5EBB-125D082243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17DC88B4-F601-6DC9-2CC3-9B2D5B559C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BD812813-4046-BCA8-D7D9-CBCFF95920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D80B5D-C06E-B92A-1BA1-BBB6EC75FA6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5427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4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D38B295-6820-4AF6-2618-4E4925B8C2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84F8491-8233-EE0C-BD9A-23F517F3AB4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3FD83C18-9521-F8EB-5F76-8C4AF7DAA7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C5FDEB7-36F6-8166-9A32-BD7CBA07B7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574A80C2-D438-9ED5-F0EE-C27B42F732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3CDAFDED-E623-90DD-1C14-B817E2708A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217914" y="2460624"/>
            <a:ext cx="6472436" cy="655956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platzhalter 20">
            <a:extLst>
              <a:ext uri="{FF2B5EF4-FFF2-40B4-BE49-F238E27FC236}">
                <a16:creationId xmlns:a16="http://schemas.microsoft.com/office/drawing/2014/main" id="{06A00432-7B48-C24A-D0C1-A8B4CF2F17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5217914" y="3191798"/>
            <a:ext cx="6472436" cy="1014442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19" name="Textplatzhalter 20">
            <a:extLst>
              <a:ext uri="{FF2B5EF4-FFF2-40B4-BE49-F238E27FC236}">
                <a16:creationId xmlns:a16="http://schemas.microsoft.com/office/drawing/2014/main" id="{75571E37-3756-30A4-D032-99AEF50ADA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5217914" y="4438545"/>
            <a:ext cx="6472436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20" name="Textplatzhalter 20">
            <a:extLst>
              <a:ext uri="{FF2B5EF4-FFF2-40B4-BE49-F238E27FC236}">
                <a16:creationId xmlns:a16="http://schemas.microsoft.com/office/drawing/2014/main" id="{91FB4FAB-BA24-4AA5-0ABB-28175224AFF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5217914" y="4722542"/>
            <a:ext cx="6472436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21" name="Bildplatzhalter 3">
            <a:extLst>
              <a:ext uri="{FF2B5EF4-FFF2-40B4-BE49-F238E27FC236}">
                <a16:creationId xmlns:a16="http://schemas.microsoft.com/office/drawing/2014/main" id="{DFBDE2DF-C15C-4527-BA6E-302DE9C2519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1866454" y="1869047"/>
            <a:ext cx="2857192" cy="2857800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516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328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7F49351-9E31-1CB0-FB60-143D167EB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tx2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C18AC3F-FBA6-900A-2719-B57466A2A00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F4F3124B-4E42-923A-E21C-2E70EAEB2DB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286B04FF-F9E2-38C5-0CF3-0A62A7D1A8F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3F8D6946-518F-72CF-B437-97C881F5CC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3065313" flipH="1">
            <a:off x="7865310" y="-682329"/>
            <a:ext cx="4065956" cy="4098941"/>
          </a:xfrm>
          <a:custGeom>
            <a:avLst/>
            <a:gdLst>
              <a:gd name="connsiteX0" fmla="*/ 4065956 w 4065956"/>
              <a:gd name="connsiteY0" fmla="*/ 2391372 h 4098941"/>
              <a:gd name="connsiteX1" fmla="*/ 2139281 w 4065956"/>
              <a:gd name="connsiteY1" fmla="*/ 4594 h 4098941"/>
              <a:gd name="connsiteX2" fmla="*/ 2048360 w 4065956"/>
              <a:gd name="connsiteY2" fmla="*/ 0 h 4098941"/>
              <a:gd name="connsiteX3" fmla="*/ 0 w 4065956"/>
              <a:gd name="connsiteY3" fmla="*/ 2049470 h 4098941"/>
              <a:gd name="connsiteX4" fmla="*/ 2048360 w 4065956"/>
              <a:gd name="connsiteY4" fmla="*/ 4098941 h 4098941"/>
              <a:gd name="connsiteX5" fmla="*/ 4055105 w 4065956"/>
              <a:gd name="connsiteY5" fmla="*/ 2462510 h 40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5956" h="4098941">
                <a:moveTo>
                  <a:pt x="4065956" y="2391372"/>
                </a:moveTo>
                <a:lnTo>
                  <a:pt x="2139281" y="4594"/>
                </a:lnTo>
                <a:lnTo>
                  <a:pt x="2048360" y="0"/>
                </a:lnTo>
                <a:cubicBezTo>
                  <a:pt x="917083" y="1"/>
                  <a:pt x="0" y="917580"/>
                  <a:pt x="0" y="2049470"/>
                </a:cubicBezTo>
                <a:cubicBezTo>
                  <a:pt x="1" y="3181362"/>
                  <a:pt x="917082" y="4098940"/>
                  <a:pt x="2048360" y="4098941"/>
                </a:cubicBezTo>
                <a:cubicBezTo>
                  <a:pt x="3038228" y="4098941"/>
                  <a:pt x="3864103" y="3396419"/>
                  <a:pt x="4055105" y="2462510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1000"/>
                </a:srgbClr>
              </a:gs>
              <a:gs pos="100000">
                <a:srgbClr val="8CBBC9">
                  <a:alpha val="5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3B69F19-D9D2-F262-D707-24E87A44D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4526565" flipH="1">
            <a:off x="10621661" y="-889146"/>
            <a:ext cx="841181" cy="2071743"/>
          </a:xfrm>
          <a:custGeom>
            <a:avLst/>
            <a:gdLst>
              <a:gd name="connsiteX0" fmla="*/ 841181 w 841181"/>
              <a:gd name="connsiteY0" fmla="*/ 2071743 h 2071743"/>
              <a:gd name="connsiteX1" fmla="*/ 303182 w 841181"/>
              <a:gd name="connsiteY1" fmla="*/ 0 h 2071743"/>
              <a:gd name="connsiteX2" fmla="*/ 301418 w 841181"/>
              <a:gd name="connsiteY2" fmla="*/ 1942 h 2071743"/>
              <a:gd name="connsiteX3" fmla="*/ 0 w 841181"/>
              <a:gd name="connsiteY3" fmla="*/ 842023 h 2071743"/>
              <a:gd name="connsiteX4" fmla="*/ 806180 w 841181"/>
              <a:gd name="connsiteY4" fmla="*/ 2058925 h 20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181" h="2071743">
                <a:moveTo>
                  <a:pt x="841181" y="2071743"/>
                </a:moveTo>
                <a:lnTo>
                  <a:pt x="303182" y="0"/>
                </a:lnTo>
                <a:lnTo>
                  <a:pt x="301418" y="1942"/>
                </a:lnTo>
                <a:cubicBezTo>
                  <a:pt x="113116" y="230235"/>
                  <a:pt x="0" y="522912"/>
                  <a:pt x="0" y="842023"/>
                </a:cubicBezTo>
                <a:cubicBezTo>
                  <a:pt x="0" y="1389070"/>
                  <a:pt x="332422" y="1858434"/>
                  <a:pt x="806180" y="2058925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3000"/>
                </a:srgbClr>
              </a:gs>
              <a:gs pos="100000">
                <a:srgbClr val="8CBBC9">
                  <a:alpha val="62000"/>
                </a:srgbClr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3FC9B427-9DEA-65F0-D4D1-1A8A79C66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8300102" flipH="1">
            <a:off x="-386543" y="4827592"/>
            <a:ext cx="1846252" cy="2558401"/>
          </a:xfrm>
          <a:custGeom>
            <a:avLst/>
            <a:gdLst>
              <a:gd name="connsiteX0" fmla="*/ 31816 w 1846252"/>
              <a:gd name="connsiteY0" fmla="*/ 0 h 2558401"/>
              <a:gd name="connsiteX1" fmla="*/ 15106 w 1846252"/>
              <a:gd name="connsiteY1" fmla="*/ 109549 h 2558401"/>
              <a:gd name="connsiteX2" fmla="*/ 0 w 1846252"/>
              <a:gd name="connsiteY2" fmla="*/ 408859 h 2558401"/>
              <a:gd name="connsiteX3" fmla="*/ 856951 w 1846252"/>
              <a:gd name="connsiteY3" fmla="*/ 2478843 h 2558401"/>
              <a:gd name="connsiteX4" fmla="*/ 944439 w 1846252"/>
              <a:gd name="connsiteY4" fmla="*/ 2558401 h 2558401"/>
              <a:gd name="connsiteX5" fmla="*/ 1846252 w 1846252"/>
              <a:gd name="connsiteY5" fmla="*/ 1270561 h 25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6252" h="2558401">
                <a:moveTo>
                  <a:pt x="31816" y="0"/>
                </a:moveTo>
                <a:lnTo>
                  <a:pt x="15106" y="109549"/>
                </a:lnTo>
                <a:cubicBezTo>
                  <a:pt x="5117" y="207960"/>
                  <a:pt x="0" y="307811"/>
                  <a:pt x="0" y="408859"/>
                </a:cubicBezTo>
                <a:cubicBezTo>
                  <a:pt x="0" y="1217238"/>
                  <a:pt x="327483" y="1949088"/>
                  <a:pt x="856951" y="2478843"/>
                </a:cubicBezTo>
                <a:lnTo>
                  <a:pt x="944439" y="2558401"/>
                </a:lnTo>
                <a:lnTo>
                  <a:pt x="1846252" y="1270561"/>
                </a:ln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50000">
                <a:srgbClr val="8CBBC9">
                  <a:alpha val="32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7" name="Titel 6">
            <a:extLst>
              <a:ext uri="{FF2B5EF4-FFF2-40B4-BE49-F238E27FC236}">
                <a16:creationId xmlns:a16="http://schemas.microsoft.com/office/drawing/2014/main" id="{A7636C9E-0ABC-1FC2-34B7-146A8E5773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F40B877-30FA-FEEB-45E9-59223C6521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261173" y="344950"/>
            <a:ext cx="1198061" cy="376165"/>
          </a:xfrm>
          <a:custGeom>
            <a:avLst/>
            <a:gdLst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0 w 1198061"/>
              <a:gd name="connsiteY2" fmla="*/ 808611 h 808611"/>
              <a:gd name="connsiteX3" fmla="*/ 60328 w 1198061"/>
              <a:gd name="connsiteY3" fmla="*/ 805564 h 808611"/>
              <a:gd name="connsiteX4" fmla="*/ 1124972 w 1198061"/>
              <a:gd name="connsiteY4" fmla="*/ 476873 h 808611"/>
              <a:gd name="connsiteX0" fmla="*/ 1198061 w 1198061"/>
              <a:gd name="connsiteY0" fmla="*/ 432446 h 808611"/>
              <a:gd name="connsiteX1" fmla="*/ 694724 w 1198061"/>
              <a:gd name="connsiteY1" fmla="*/ 0 h 808611"/>
              <a:gd name="connsiteX2" fmla="*/ 557657 w 1198061"/>
              <a:gd name="connsiteY2" fmla="*/ 152228 h 808611"/>
              <a:gd name="connsiteX3" fmla="*/ 0 w 1198061"/>
              <a:gd name="connsiteY3" fmla="*/ 808611 h 808611"/>
              <a:gd name="connsiteX4" fmla="*/ 60328 w 1198061"/>
              <a:gd name="connsiteY4" fmla="*/ 805564 h 808611"/>
              <a:gd name="connsiteX5" fmla="*/ 1124972 w 1198061"/>
              <a:gd name="connsiteY5" fmla="*/ 476873 h 808611"/>
              <a:gd name="connsiteX6" fmla="*/ 1198061 w 1198061"/>
              <a:gd name="connsiteY6" fmla="*/ 432446 h 808611"/>
              <a:gd name="connsiteX0" fmla="*/ 557657 w 1198061"/>
              <a:gd name="connsiteY0" fmla="*/ 152228 h 808611"/>
              <a:gd name="connsiteX1" fmla="*/ 0 w 1198061"/>
              <a:gd name="connsiteY1" fmla="*/ 808611 h 808611"/>
              <a:gd name="connsiteX2" fmla="*/ 60328 w 1198061"/>
              <a:gd name="connsiteY2" fmla="*/ 805564 h 808611"/>
              <a:gd name="connsiteX3" fmla="*/ 1124972 w 1198061"/>
              <a:gd name="connsiteY3" fmla="*/ 476873 h 808611"/>
              <a:gd name="connsiteX4" fmla="*/ 1198061 w 1198061"/>
              <a:gd name="connsiteY4" fmla="*/ 432446 h 808611"/>
              <a:gd name="connsiteX5" fmla="*/ 694724 w 1198061"/>
              <a:gd name="connsiteY5" fmla="*/ 0 h 808611"/>
              <a:gd name="connsiteX6" fmla="*/ 649097 w 1198061"/>
              <a:gd name="connsiteY6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5" fmla="*/ 649097 w 1198061"/>
              <a:gd name="connsiteY5" fmla="*/ 243668 h 808611"/>
              <a:gd name="connsiteX0" fmla="*/ 0 w 1198061"/>
              <a:gd name="connsiteY0" fmla="*/ 808611 h 808611"/>
              <a:gd name="connsiteX1" fmla="*/ 60328 w 1198061"/>
              <a:gd name="connsiteY1" fmla="*/ 805564 h 808611"/>
              <a:gd name="connsiteX2" fmla="*/ 1124972 w 1198061"/>
              <a:gd name="connsiteY2" fmla="*/ 476873 h 808611"/>
              <a:gd name="connsiteX3" fmla="*/ 1198061 w 1198061"/>
              <a:gd name="connsiteY3" fmla="*/ 432446 h 808611"/>
              <a:gd name="connsiteX4" fmla="*/ 694724 w 1198061"/>
              <a:gd name="connsiteY4" fmla="*/ 0 h 808611"/>
              <a:gd name="connsiteX0" fmla="*/ 0 w 1198061"/>
              <a:gd name="connsiteY0" fmla="*/ 376165 h 376165"/>
              <a:gd name="connsiteX1" fmla="*/ 60328 w 1198061"/>
              <a:gd name="connsiteY1" fmla="*/ 373118 h 376165"/>
              <a:gd name="connsiteX2" fmla="*/ 1124972 w 1198061"/>
              <a:gd name="connsiteY2" fmla="*/ 44427 h 376165"/>
              <a:gd name="connsiteX3" fmla="*/ 1198061 w 1198061"/>
              <a:gd name="connsiteY3" fmla="*/ 0 h 376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8061" h="376165">
                <a:moveTo>
                  <a:pt x="0" y="376165"/>
                </a:moveTo>
                <a:lnTo>
                  <a:pt x="60328" y="373118"/>
                </a:lnTo>
                <a:cubicBezTo>
                  <a:pt x="442686" y="334265"/>
                  <a:pt x="802650" y="219617"/>
                  <a:pt x="1124972" y="44427"/>
                </a:cubicBezTo>
                <a:lnTo>
                  <a:pt x="1198061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4" name="Freihandform: Form 43">
            <a:extLst>
              <a:ext uri="{FF2B5EF4-FFF2-40B4-BE49-F238E27FC236}">
                <a16:creationId xmlns:a16="http://schemas.microsoft.com/office/drawing/2014/main" id="{CD224F96-EA33-0567-1562-32FA14CB3F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2440066" flipH="1">
            <a:off x="11634688" y="315362"/>
            <a:ext cx="95462" cy="95462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B5C8D0B-D4D3-819F-ACF7-9B57EF4739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D1EC825-17FD-A6EE-95CE-B66D3D7B262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FBAA1836-BBFA-0399-5D04-FBFEB16B2A1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2AD793F8-05B0-54E5-EA06-EA5DA75B6C1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5" name="Titel 6">
            <a:extLst>
              <a:ext uri="{FF2B5EF4-FFF2-40B4-BE49-F238E27FC236}">
                <a16:creationId xmlns:a16="http://schemas.microsoft.com/office/drawing/2014/main" id="{74DF05CC-5C15-3411-B44F-882E49664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52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98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2661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act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7A92220-2BAD-A319-B851-8768DC018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20">
            <a:extLst>
              <a:ext uri="{FF2B5EF4-FFF2-40B4-BE49-F238E27FC236}">
                <a16:creationId xmlns:a16="http://schemas.microsoft.com/office/drawing/2014/main" id="{83C0E81E-81A8-D2C2-22B4-3251A0FDF8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 bwMode="gray">
          <a:xfrm>
            <a:off x="4234179" y="143192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EF81B3-3510-E164-4B01-298D2FFDA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1" hasCustomPrompt="1"/>
          </p:nvPr>
        </p:nvSpPr>
        <p:spPr bwMode="gray">
          <a:xfrm>
            <a:off x="4234179" y="194973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CF217354-471E-8E06-4515-4696229F22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8" hasCustomPrompt="1"/>
          </p:nvPr>
        </p:nvSpPr>
        <p:spPr bwMode="gray">
          <a:xfrm>
            <a:off x="4234179" y="281401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13218165-0AD2-606B-7C0E-9E294FAB9D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 bwMode="gray">
          <a:xfrm>
            <a:off x="4234179" y="309801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14" name="Bildplatzhalter 3">
            <a:extLst>
              <a:ext uri="{FF2B5EF4-FFF2-40B4-BE49-F238E27FC236}">
                <a16:creationId xmlns:a16="http://schemas.microsoft.com/office/drawing/2014/main" id="{2E2A795F-4490-2ACA-6B34-3527FD0DCE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 bwMode="gray">
          <a:xfrm>
            <a:off x="1776538" y="1434613"/>
            <a:ext cx="2019358" cy="2019788"/>
          </a:xfrm>
          <a:prstGeom prst="ellipse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2" name="Textplatzhalter 20">
            <a:extLst>
              <a:ext uri="{FF2B5EF4-FFF2-40B4-BE49-F238E27FC236}">
                <a16:creationId xmlns:a16="http://schemas.microsoft.com/office/drawing/2014/main" id="{1016CD6B-E529-8044-2453-7FE4F513A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 hasCustomPrompt="1"/>
          </p:nvPr>
        </p:nvSpPr>
        <p:spPr bwMode="gray">
          <a:xfrm>
            <a:off x="4234179" y="4053204"/>
            <a:ext cx="6398895" cy="465729"/>
          </a:xfrm>
          <a:prstGeom prst="rect">
            <a:avLst/>
          </a:prstGeom>
        </p:spPr>
        <p:txBody>
          <a:bodyPr tIns="50400"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800" b="1">
                <a:solidFill>
                  <a:schemeClr val="accent3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platzhalter 20">
            <a:extLst>
              <a:ext uri="{FF2B5EF4-FFF2-40B4-BE49-F238E27FC236}">
                <a16:creationId xmlns:a16="http://schemas.microsoft.com/office/drawing/2014/main" id="{7DCA1D92-5BB7-A589-65A7-BA89B72C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 hasCustomPrompt="1"/>
          </p:nvPr>
        </p:nvSpPr>
        <p:spPr bwMode="gray">
          <a:xfrm>
            <a:off x="4234179" y="4571018"/>
            <a:ext cx="6398895" cy="67236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Position</a:t>
            </a:r>
          </a:p>
        </p:txBody>
      </p:sp>
      <p:sp>
        <p:nvSpPr>
          <p:cNvPr id="34" name="Textplatzhalter 20">
            <a:extLst>
              <a:ext uri="{FF2B5EF4-FFF2-40B4-BE49-F238E27FC236}">
                <a16:creationId xmlns:a16="http://schemas.microsoft.com/office/drawing/2014/main" id="{9E7D9060-DDC5-EE93-65B3-ACBF3305E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 hasCustomPrompt="1"/>
          </p:nvPr>
        </p:nvSpPr>
        <p:spPr bwMode="gray">
          <a:xfrm>
            <a:off x="4234179" y="5435299"/>
            <a:ext cx="6398895" cy="2720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Phone</a:t>
            </a:r>
          </a:p>
        </p:txBody>
      </p:sp>
      <p:sp>
        <p:nvSpPr>
          <p:cNvPr id="35" name="Textplatzhalter 20">
            <a:extLst>
              <a:ext uri="{FF2B5EF4-FFF2-40B4-BE49-F238E27FC236}">
                <a16:creationId xmlns:a16="http://schemas.microsoft.com/office/drawing/2014/main" id="{6EE26842-8F59-85DB-A7E7-2A8478D10F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 hasCustomPrompt="1"/>
          </p:nvPr>
        </p:nvSpPr>
        <p:spPr bwMode="gray">
          <a:xfrm>
            <a:off x="4234179" y="5719296"/>
            <a:ext cx="6398895" cy="36146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266700" indent="-180975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defRPr sz="1400"/>
            </a:lvl2pPr>
            <a:lvl3pPr marL="539750" indent="-177800">
              <a:lnSpc>
                <a:spcPct val="110000"/>
              </a:lnSpc>
              <a:spcAft>
                <a:spcPts val="300"/>
              </a:spcAft>
              <a:defRPr sz="1300"/>
            </a:lvl3pPr>
            <a:lvl4pPr marL="628650" indent="0">
              <a:lnSpc>
                <a:spcPct val="110000"/>
              </a:lnSpc>
              <a:spcAft>
                <a:spcPts val="300"/>
              </a:spcAft>
              <a:buNone/>
              <a:defRPr sz="1200"/>
            </a:lvl4pPr>
            <a:lvl5pPr marL="1016000" indent="-120650">
              <a:lnSpc>
                <a:spcPct val="110000"/>
              </a:lnSpc>
              <a:spcAft>
                <a:spcPts val="300"/>
              </a:spcAft>
              <a:defRPr sz="1200"/>
            </a:lvl5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36" name="Bildplatzhalter 3">
            <a:extLst>
              <a:ext uri="{FF2B5EF4-FFF2-40B4-BE49-F238E27FC236}">
                <a16:creationId xmlns:a16="http://schemas.microsoft.com/office/drawing/2014/main" id="{1DEC396D-0C41-6597-D9E9-7FA5170C94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 bwMode="gray">
          <a:xfrm>
            <a:off x="1776538" y="4055893"/>
            <a:ext cx="2019358" cy="2019788"/>
          </a:xfrm>
          <a:prstGeom prst="ellipse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tIns="0" bIns="684000" anchor="ctr" anchorCtr="0">
            <a:normAutofit/>
          </a:bodyPr>
          <a:lstStyle>
            <a:lvl1pPr algn="ctr">
              <a:defRPr sz="14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D3340AAD-C836-AF85-F195-1E5F02A7FB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47B39EA4-2037-193C-A6FB-2410ED02242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1DB9027A-EF10-EC99-9D10-A4744164949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AF265724-137A-8E50-7F81-CA2C43604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9454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61" userDrawn="1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pos="6698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CFD310-4245-19F4-A091-D1217C28E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AE37D46-1153-33F4-02F5-5719D488575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959277C7-5AD5-0314-4A80-C080011986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BBC52F65-5623-B317-6A07-9028CD32A4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CC8384B6-2FEB-5544-B392-80B19907D0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117844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6" orient="horz" pos="1979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C6EAB6D-22C8-AE04-73A8-BBF7018B7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ltGray"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6" name="Titel 6">
            <a:extLst>
              <a:ext uri="{FF2B5EF4-FFF2-40B4-BE49-F238E27FC236}">
                <a16:creationId xmlns:a16="http://schemas.microsoft.com/office/drawing/2014/main" id="{3F0AC0FE-3607-0CBB-48DA-4D636D6FF7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D72DF25E-AA86-5894-0E89-F6466019BF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869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675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A8CD5FD0-4EE7-BF69-C11B-DA58CEEDBD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ltGray">
          <a:xfrm>
            <a:off x="7547428" y="0"/>
            <a:ext cx="464457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F1BEC5AB-F33B-5944-527B-797F0D9648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6994616" y="280815"/>
            <a:ext cx="3778597" cy="3772958"/>
          </a:xfrm>
          <a:custGeom>
            <a:avLst/>
            <a:gdLst>
              <a:gd name="connsiteX0" fmla="*/ 3778634 w 3778597"/>
              <a:gd name="connsiteY0" fmla="*/ 1885920 h 3772958"/>
              <a:gd name="connsiteX1" fmla="*/ 1889335 w 3778597"/>
              <a:gd name="connsiteY1" fmla="*/ 3772400 h 3772958"/>
              <a:gd name="connsiteX2" fmla="*/ 36 w 3778597"/>
              <a:gd name="connsiteY2" fmla="*/ 1885920 h 3772958"/>
              <a:gd name="connsiteX3" fmla="*/ 1889335 w 3778597"/>
              <a:gd name="connsiteY3" fmla="*/ -559 h 3772958"/>
              <a:gd name="connsiteX4" fmla="*/ 3778634 w 3778597"/>
              <a:gd name="connsiteY4" fmla="*/ 1885920 h 3772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8597" h="3772958">
                <a:moveTo>
                  <a:pt x="3778634" y="1885920"/>
                </a:moveTo>
                <a:cubicBezTo>
                  <a:pt x="3778634" y="2927794"/>
                  <a:pt x="2932766" y="3772400"/>
                  <a:pt x="1889335" y="3772400"/>
                </a:cubicBezTo>
                <a:cubicBezTo>
                  <a:pt x="845904" y="3772400"/>
                  <a:pt x="36" y="2927794"/>
                  <a:pt x="36" y="1885920"/>
                </a:cubicBezTo>
                <a:cubicBezTo>
                  <a:pt x="36" y="844047"/>
                  <a:pt x="845904" y="-559"/>
                  <a:pt x="1889335" y="-559"/>
                </a:cubicBezTo>
                <a:cubicBezTo>
                  <a:pt x="2932766" y="-559"/>
                  <a:pt x="3778634" y="844047"/>
                  <a:pt x="3778634" y="188592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15478367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2B8B932C-DAC3-17EA-1D24-A3D80EEB47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7100299" flipV="1">
            <a:off x="9279424" y="2547284"/>
            <a:ext cx="2284483" cy="2277738"/>
          </a:xfrm>
          <a:custGeom>
            <a:avLst/>
            <a:gdLst>
              <a:gd name="connsiteX0" fmla="*/ 2284519 w 2284483"/>
              <a:gd name="connsiteY0" fmla="*/ 1138310 h 2277738"/>
              <a:gd name="connsiteX1" fmla="*/ 1142278 w 2284483"/>
              <a:gd name="connsiteY1" fmla="*/ 2277180 h 2277738"/>
              <a:gd name="connsiteX2" fmla="*/ 36 w 2284483"/>
              <a:gd name="connsiteY2" fmla="*/ 1138311 h 2277738"/>
              <a:gd name="connsiteX3" fmla="*/ 1142278 w 2284483"/>
              <a:gd name="connsiteY3" fmla="*/ -558 h 2277738"/>
              <a:gd name="connsiteX4" fmla="*/ 2284519 w 2284483"/>
              <a:gd name="connsiteY4" fmla="*/ 1138310 h 227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483" h="2277738">
                <a:moveTo>
                  <a:pt x="2284519" y="1138310"/>
                </a:moveTo>
                <a:cubicBezTo>
                  <a:pt x="2284519" y="1767290"/>
                  <a:pt x="1773120" y="2277180"/>
                  <a:pt x="1142278" y="2277180"/>
                </a:cubicBezTo>
                <a:cubicBezTo>
                  <a:pt x="511435" y="2277180"/>
                  <a:pt x="36" y="1767290"/>
                  <a:pt x="36" y="1138311"/>
                </a:cubicBezTo>
                <a:cubicBezTo>
                  <a:pt x="36" y="509331"/>
                  <a:pt x="511435" y="-558"/>
                  <a:pt x="1142278" y="-558"/>
                </a:cubicBezTo>
                <a:cubicBezTo>
                  <a:pt x="1773120" y="-558"/>
                  <a:pt x="2284519" y="509331"/>
                  <a:pt x="2284519" y="1138310"/>
                </a:cubicBezTo>
                <a:close/>
              </a:path>
            </a:pathLst>
          </a:custGeom>
          <a:gradFill>
            <a:gsLst>
              <a:gs pos="0">
                <a:srgbClr val="B9D3D1">
                  <a:alpha val="0"/>
                </a:srgbClr>
              </a:gs>
              <a:gs pos="50000">
                <a:srgbClr val="B9D3D1">
                  <a:alpha val="29804"/>
                </a:srgbClr>
              </a:gs>
              <a:gs pos="100000">
                <a:srgbClr val="B9D3D1">
                  <a:alpha val="60000"/>
                </a:srgbClr>
              </a:gs>
            </a:gsLst>
            <a:lin ang="0" scaled="1"/>
          </a:gra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FEAA31E-050D-24CE-22AE-A8301B9EAE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9040590" y="2415482"/>
            <a:ext cx="4768979" cy="1533842"/>
          </a:xfrm>
          <a:custGeom>
            <a:avLst/>
            <a:gdLst>
              <a:gd name="connsiteX0" fmla="*/ 4768979 w 4768979"/>
              <a:gd name="connsiteY0" fmla="*/ 0 h 1533842"/>
              <a:gd name="connsiteX1" fmla="*/ 0 w 4768979"/>
              <a:gd name="connsiteY1" fmla="*/ 1 h 1533842"/>
              <a:gd name="connsiteX2" fmla="*/ 78547 w 4768979"/>
              <a:gd name="connsiteY2" fmla="*/ 162878 h 1533842"/>
              <a:gd name="connsiteX3" fmla="*/ 2384490 w 4768979"/>
              <a:gd name="connsiteY3" fmla="*/ 1533842 h 1533842"/>
              <a:gd name="connsiteX4" fmla="*/ 4690432 w 4768979"/>
              <a:gd name="connsiteY4" fmla="*/ 162877 h 1533842"/>
              <a:gd name="connsiteX0" fmla="*/ 4768979 w 4768979"/>
              <a:gd name="connsiteY0" fmla="*/ 6350 h 1540192"/>
              <a:gd name="connsiteX1" fmla="*/ 2315692 w 4768979"/>
              <a:gd name="connsiteY1" fmla="*/ 0 h 1540192"/>
              <a:gd name="connsiteX2" fmla="*/ 0 w 4768979"/>
              <a:gd name="connsiteY2" fmla="*/ 6351 h 1540192"/>
              <a:gd name="connsiteX3" fmla="*/ 78547 w 4768979"/>
              <a:gd name="connsiteY3" fmla="*/ 169228 h 1540192"/>
              <a:gd name="connsiteX4" fmla="*/ 2384490 w 4768979"/>
              <a:gd name="connsiteY4" fmla="*/ 1540192 h 1540192"/>
              <a:gd name="connsiteX5" fmla="*/ 4690432 w 4768979"/>
              <a:gd name="connsiteY5" fmla="*/ 169227 h 1540192"/>
              <a:gd name="connsiteX6" fmla="*/ 4768979 w 4768979"/>
              <a:gd name="connsiteY6" fmla="*/ 635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6" fmla="*/ 2407132 w 4768979"/>
              <a:gd name="connsiteY6" fmla="*/ 91440 h 1540192"/>
              <a:gd name="connsiteX0" fmla="*/ 2315692 w 4768979"/>
              <a:gd name="connsiteY0" fmla="*/ 0 h 1540192"/>
              <a:gd name="connsiteX1" fmla="*/ 0 w 4768979"/>
              <a:gd name="connsiteY1" fmla="*/ 6351 h 1540192"/>
              <a:gd name="connsiteX2" fmla="*/ 78547 w 4768979"/>
              <a:gd name="connsiteY2" fmla="*/ 169228 h 1540192"/>
              <a:gd name="connsiteX3" fmla="*/ 2384490 w 4768979"/>
              <a:gd name="connsiteY3" fmla="*/ 1540192 h 1540192"/>
              <a:gd name="connsiteX4" fmla="*/ 4690432 w 4768979"/>
              <a:gd name="connsiteY4" fmla="*/ 169227 h 1540192"/>
              <a:gd name="connsiteX5" fmla="*/ 4768979 w 4768979"/>
              <a:gd name="connsiteY5" fmla="*/ 6350 h 1540192"/>
              <a:gd name="connsiteX0" fmla="*/ 0 w 4768979"/>
              <a:gd name="connsiteY0" fmla="*/ 1 h 1533842"/>
              <a:gd name="connsiteX1" fmla="*/ 78547 w 4768979"/>
              <a:gd name="connsiteY1" fmla="*/ 162878 h 1533842"/>
              <a:gd name="connsiteX2" fmla="*/ 2384490 w 4768979"/>
              <a:gd name="connsiteY2" fmla="*/ 1533842 h 1533842"/>
              <a:gd name="connsiteX3" fmla="*/ 4690432 w 4768979"/>
              <a:gd name="connsiteY3" fmla="*/ 162877 h 1533842"/>
              <a:gd name="connsiteX4" fmla="*/ 4768979 w 4768979"/>
              <a:gd name="connsiteY4" fmla="*/ 0 h 153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8979" h="1533842">
                <a:moveTo>
                  <a:pt x="0" y="1"/>
                </a:moveTo>
                <a:lnTo>
                  <a:pt x="78547" y="162878"/>
                </a:lnTo>
                <a:cubicBezTo>
                  <a:pt x="522632" y="979485"/>
                  <a:pt x="1388753" y="1533842"/>
                  <a:pt x="2384490" y="1533842"/>
                </a:cubicBezTo>
                <a:cubicBezTo>
                  <a:pt x="3380227" y="1533842"/>
                  <a:pt x="4246347" y="979485"/>
                  <a:pt x="4690432" y="162877"/>
                </a:cubicBezTo>
                <a:lnTo>
                  <a:pt x="4768979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C0DBA46C-76E0-4BFC-D926-4517945B81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gray">
          <a:xfrm rot="16200000" flipV="1">
            <a:off x="10678405" y="2538887"/>
            <a:ext cx="96752" cy="96752"/>
          </a:xfrm>
          <a:custGeom>
            <a:avLst/>
            <a:gdLst>
              <a:gd name="connsiteX0" fmla="*/ 56433 w 56396"/>
              <a:gd name="connsiteY0" fmla="*/ 27639 h 56396"/>
              <a:gd name="connsiteX1" fmla="*/ 28234 w 56396"/>
              <a:gd name="connsiteY1" fmla="*/ 55838 h 56396"/>
              <a:gd name="connsiteX2" fmla="*/ 36 w 56396"/>
              <a:gd name="connsiteY2" fmla="*/ 27639 h 56396"/>
              <a:gd name="connsiteX3" fmla="*/ 28234 w 56396"/>
              <a:gd name="connsiteY3" fmla="*/ -559 h 56396"/>
              <a:gd name="connsiteX4" fmla="*/ 56433 w 56396"/>
              <a:gd name="connsiteY4" fmla="*/ 27639 h 56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6" h="56396">
                <a:moveTo>
                  <a:pt x="56433" y="27639"/>
                </a:moveTo>
                <a:cubicBezTo>
                  <a:pt x="56433" y="43213"/>
                  <a:pt x="43808" y="55838"/>
                  <a:pt x="28234" y="55838"/>
                </a:cubicBezTo>
                <a:cubicBezTo>
                  <a:pt x="12661" y="55838"/>
                  <a:pt x="36" y="43213"/>
                  <a:pt x="36" y="27639"/>
                </a:cubicBezTo>
                <a:cubicBezTo>
                  <a:pt x="36" y="12066"/>
                  <a:pt x="12661" y="-559"/>
                  <a:pt x="28234" y="-559"/>
                </a:cubicBezTo>
                <a:cubicBezTo>
                  <a:pt x="43808" y="-559"/>
                  <a:pt x="56433" y="12066"/>
                  <a:pt x="56433" y="27639"/>
                </a:cubicBezTo>
                <a:close/>
              </a:path>
            </a:pathLst>
          </a:custGeom>
          <a:solidFill>
            <a:schemeClr val="accent5"/>
          </a:solidFill>
          <a:ln w="5636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875E4010-E8A1-89D2-4FF6-EA075EFDD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Text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48034A-A0E4-B430-2F76-D533239367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B1E8FD-AE07-40DE-5B79-2BC76A383B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54A28657-7D9D-FFA2-5369-B1CEB89FF1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2C10FFDE-1517-E68A-9F91-EF7349416A3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49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88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C3810C7-AF5B-96BC-92BE-09B0FE4C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79" t="21483" r="59415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EB3075C-58AF-A80D-109C-1459224E1C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F9E7EA2C-B57E-236F-C3FF-30243EBA73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9861D070-76F2-53DA-66FA-33010BBE03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11F15C7-9903-BAA7-D8F8-B7D9F692C7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F638D8C-88B3-AF8D-A939-65C66FEA375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5C397A2-28C2-6ED1-D3F0-3E60BCFAB55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EA42F733-05B2-A020-4BDB-3823331E0B6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71F09837-4C0D-88A9-BDC0-636FC5C125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DE-CIX Management GmbH, Lindleystr.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</p:spTree>
    <p:extLst>
      <p:ext uri="{BB962C8B-B14F-4D97-AF65-F5344CB8AC3E}">
        <p14:creationId xmlns:p14="http://schemas.microsoft.com/office/powerpoint/2010/main" val="34158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orient="horz" pos="1979" userDrawn="1">
          <p15:clr>
            <a:srgbClr val="FBAE40"/>
          </p15:clr>
        </p15:guide>
        <p15:guide id="4" pos="667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D51A7D4-129A-912F-CAA7-F7B3AE33F2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6" t="-29722" r="28" b="29722"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  <a:solidFill>
            <a:srgbClr val="093E4E"/>
          </a:solidFill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B8E5BD13-BB81-C7D9-6C2B-50667AFC43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0" y="4640580"/>
            <a:ext cx="12192000" cy="2217420"/>
          </a:xfrm>
          <a:prstGeom prst="rect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74000">
                <a:schemeClr val="accent2">
                  <a:alpha val="57000"/>
                </a:schemeClr>
              </a:gs>
              <a:gs pos="100000">
                <a:schemeClr val="accent2">
                  <a:alpha val="6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3B167C-BA9E-ADB4-1374-1F445EC710E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6027454"/>
            <a:ext cx="7147560" cy="5180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600" err="1">
                <a:solidFill>
                  <a:schemeClr val="bg1"/>
                </a:solidFill>
                <a:latin typeface="Aptos" panose="020B0004020202020204" pitchFamily="34" charset="0"/>
              </a:rPr>
              <a:t>Lindleystr</a:t>
            </a: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600">
                <a:solidFill>
                  <a:schemeClr val="bg1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C5EE249-71F9-9A76-080E-985F97DA422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D64C78D-3B41-8679-1CB8-EC7B587CC58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032ED12C-A4E4-D550-82CA-106A765210E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2" name="Titel 6">
            <a:extLst>
              <a:ext uri="{FF2B5EF4-FFF2-40B4-BE49-F238E27FC236}">
                <a16:creationId xmlns:a16="http://schemas.microsoft.com/office/drawing/2014/main" id="{9F57019D-3B36-AB01-4F49-5F6EEDE015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4825" y="1463092"/>
            <a:ext cx="8821738" cy="1570621"/>
          </a:xfrm>
        </p:spPr>
        <p:txBody>
          <a:bodyPr anchor="b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66DC6465-364C-0C6A-AA43-EB7FECDD51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4825" y="3141663"/>
            <a:ext cx="8821738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09C0D96-72EB-A6FB-6BBF-DB219CED1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501650" y="482936"/>
            <a:ext cx="7945756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800">
                <a:solidFill>
                  <a:schemeClr val="bg1">
                    <a:alpha val="50000"/>
                  </a:schemeClr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</p:spTree>
    <p:extLst>
      <p:ext uri="{BB962C8B-B14F-4D97-AF65-F5344CB8AC3E}">
        <p14:creationId xmlns:p14="http://schemas.microsoft.com/office/powerpoint/2010/main" val="261324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118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  <p15:guide id="3" pos="6675" userDrawn="1">
          <p15:clr>
            <a:srgbClr val="FBAE40"/>
          </p15:clr>
        </p15:guide>
        <p15:guide id="4" orient="horz" pos="1979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2386683"/>
            <a:ext cx="7269480" cy="1664248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407945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A5C3920-0F21-E36E-91EE-E2539A39F8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0" y="0"/>
            <a:ext cx="3627120" cy="6858000"/>
          </a:xfrm>
          <a:solidFill>
            <a:schemeClr val="accent4"/>
          </a:solidFill>
        </p:spPr>
        <p:txBody>
          <a:bodyPr tIns="0" bIns="684000" anchor="ctr" anchorCtr="0">
            <a:norm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ltGray">
          <a:xfrm>
            <a:off x="4404358" y="746759"/>
            <a:ext cx="1327905" cy="1213917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lt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772A5210-4B42-D755-6686-205A0E0DF5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C8032E-0116-71EF-AC4F-3EE00CE18C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6257924" y="1587132"/>
            <a:ext cx="57359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>
                <a:solidFill>
                  <a:schemeClr val="accent3"/>
                </a:solidFill>
                <a:latin typeface="Aptos" panose="020B0004020202020204" pitchFamily="34" charset="0"/>
              </a:rPr>
              <a:t>We make interconnection easy. Anywhere.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BAAFB34-6D49-3794-D3E0-39F2D0A51B0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6248399" y="1960676"/>
            <a:ext cx="4602481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552" userDrawn="1">
          <p15:clr>
            <a:srgbClr val="FBAE40"/>
          </p15:clr>
        </p15:guide>
        <p15:guide id="4" pos="316">
          <p15:clr>
            <a:srgbClr val="FBAE40"/>
          </p15:clr>
        </p15:guide>
        <p15:guide id="5" pos="2774" userDrawn="1">
          <p15:clr>
            <a:srgbClr val="FBAE40"/>
          </p15:clr>
        </p15:guide>
        <p15:guide id="6" orient="horz" pos="2568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4404360" y="349250"/>
            <a:ext cx="7269480" cy="2802521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C869186-9A29-7912-8DA9-86DDA2E25B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4404360" y="3180299"/>
            <a:ext cx="7269480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181CAE8-0127-48BB-77C7-3FDECE9C4D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4404359" y="6172234"/>
            <a:ext cx="5082540" cy="3949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DE-CIX Management GmbH, </a:t>
            </a:r>
            <a:r>
              <a:rPr lang="en-US" sz="1200" err="1">
                <a:solidFill>
                  <a:schemeClr val="tx2"/>
                </a:solidFill>
                <a:latin typeface="Aptos" panose="020B0004020202020204" pitchFamily="34" charset="0"/>
              </a:rPr>
              <a:t>Lindleystr</a:t>
            </a: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. 12, 60314 Frankfurt, Germany</a:t>
            </a:r>
          </a:p>
          <a:p>
            <a:pPr marL="0" indent="0" algn="l">
              <a:spcBef>
                <a:spcPts val="200"/>
              </a:spcBef>
              <a:buSzTx/>
              <a:buNone/>
              <a:defRPr sz="1000">
                <a:solidFill>
                  <a:schemeClr val="accent6"/>
                </a:solidFill>
              </a:defRPr>
            </a:pPr>
            <a:r>
              <a:rPr lang="en-US" sz="1200">
                <a:solidFill>
                  <a:schemeClr val="tx2"/>
                </a:solidFill>
                <a:latin typeface="Aptos" panose="020B0004020202020204" pitchFamily="34" charset="0"/>
              </a:rPr>
              <a:t>Phone + 49 69 1730 902 0, sales@de-cix.net, www.de-cix.net</a:t>
            </a:r>
          </a:p>
        </p:txBody>
      </p:sp>
      <p:pic>
        <p:nvPicPr>
          <p:cNvPr id="13" name="Bildplatzhalter 9">
            <a:extLst>
              <a:ext uri="{FF2B5EF4-FFF2-40B4-BE49-F238E27FC236}">
                <a16:creationId xmlns:a16="http://schemas.microsoft.com/office/drawing/2014/main" id="{5843E294-B7EF-A239-07C3-8C87B67983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80174" b="33357"/>
          <a:stretch/>
        </p:blipFill>
        <p:spPr bwMode="ltGray">
          <a:xfrm>
            <a:off x="0" y="0"/>
            <a:ext cx="3627120" cy="6858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CCDE121-B625-C489-EB3D-08349BCFC84D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600084" y="505649"/>
            <a:ext cx="1399764" cy="1279608"/>
            <a:chOff x="3462337" y="1557433"/>
            <a:chExt cx="2217610" cy="2032062"/>
          </a:xfrm>
          <a:solidFill>
            <a:schemeClr val="bg1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F15F8C81-82A7-F36D-AD70-A7F9832BB46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7EF7D2A-DCD9-1899-A0CD-7E4D0E8761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08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2001" userDrawn="1">
          <p15:clr>
            <a:srgbClr val="FBAE40"/>
          </p15:clr>
        </p15:guide>
        <p15:guide id="4" pos="2774" userDrawn="1">
          <p15:clr>
            <a:srgbClr val="FBAE40"/>
          </p15:clr>
        </p15:guide>
        <p15:guide id="5" orient="horz" pos="220">
          <p15:clr>
            <a:srgbClr val="FBAE40"/>
          </p15:clr>
        </p15:guide>
        <p15:guide id="6" orient="horz" pos="1988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C714EA2-3019-09DD-7761-FA07C9D88D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60001"/>
            <a:ext cx="11184002" cy="42761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Theme Colors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A9658C-3067-B5A5-EB3A-5225146062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>
            <a:off x="7166920" y="3484605"/>
            <a:ext cx="4244546" cy="177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FA5139-B7B5-B2F8-73AC-A242C7F790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"/>
            </p:custDataLst>
          </p:nvPr>
        </p:nvSpPr>
        <p:spPr bwMode="gray">
          <a:xfrm>
            <a:off x="3778249" y="3117331"/>
            <a:ext cx="2971505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Use only the primary color palette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19B35A7-35F3-BCC9-CC8A-83C484DFC9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"/>
            </p:custDataLst>
          </p:nvPr>
        </p:nvSpPr>
        <p:spPr bwMode="gray">
          <a:xfrm>
            <a:off x="5710135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DFC90B9-9DC0-0A1D-9883-D49DE93EE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3"/>
            </p:custDataLst>
          </p:nvPr>
        </p:nvSpPr>
        <p:spPr bwMode="gray">
          <a:xfrm>
            <a:off x="2237951" y="1597962"/>
            <a:ext cx="868046" cy="6726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201 225 231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15B56D8-C319-D76B-9DFE-A95A9132D5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4"/>
            </p:custDataLst>
          </p:nvPr>
        </p:nvSpPr>
        <p:spPr bwMode="gray">
          <a:xfrm>
            <a:off x="1369905" y="1597962"/>
            <a:ext cx="868046" cy="672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0 0 0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A8BD45-CCF7-59BD-299A-579430DA9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5"/>
            </p:custDataLst>
          </p:nvPr>
        </p:nvSpPr>
        <p:spPr bwMode="gray">
          <a:xfrm>
            <a:off x="136990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Black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20C322C-F33F-09EC-4218-EDE84E29FC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6"/>
            </p:custDataLst>
          </p:nvPr>
        </p:nvSpPr>
        <p:spPr bwMode="gray">
          <a:xfrm>
            <a:off x="501859" y="1597962"/>
            <a:ext cx="868046" cy="67266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255 255 255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FF719B-8E7A-E57A-ADCF-34A642BD75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7"/>
            </p:custDataLst>
          </p:nvPr>
        </p:nvSpPr>
        <p:spPr bwMode="gray">
          <a:xfrm>
            <a:off x="50185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White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0AD45DB-1915-30EA-8C58-1202EB2D15E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8"/>
            </p:custDataLst>
          </p:nvPr>
        </p:nvSpPr>
        <p:spPr bwMode="gray">
          <a:xfrm>
            <a:off x="223795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Medium Teal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D27FC933-9BBA-FC37-ED24-ADFA920739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9"/>
            </p:custDataLst>
          </p:nvPr>
        </p:nvSpPr>
        <p:spPr bwMode="gray">
          <a:xfrm>
            <a:off x="3105997" y="1597962"/>
            <a:ext cx="868046" cy="6726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285CA87-14A7-A910-9030-BE6963A80A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0"/>
            </p:custDataLst>
          </p:nvPr>
        </p:nvSpPr>
        <p:spPr bwMode="gray">
          <a:xfrm>
            <a:off x="3105997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066DF3B-DFE2-B158-9CEF-529CDBE3DE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1"/>
            </p:custDataLst>
          </p:nvPr>
        </p:nvSpPr>
        <p:spPr bwMode="gray">
          <a:xfrm>
            <a:off x="3974043" y="1597962"/>
            <a:ext cx="868046" cy="67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0 42 58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64CD3FE-CB43-BA5C-1275-D034C34982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2"/>
            </p:custDataLst>
          </p:nvPr>
        </p:nvSpPr>
        <p:spPr bwMode="gray">
          <a:xfrm>
            <a:off x="4031233" y="1343422"/>
            <a:ext cx="753666" cy="2308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02A3A"/>
                </a:solidFill>
                <a:latin typeface="Aptos" panose="020B0004020202020204" pitchFamily="34" charset="0"/>
              </a:rPr>
              <a:t>Accent 1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BFB93E7-5ABE-E909-D383-F67101176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3"/>
            </p:custDataLst>
          </p:nvPr>
        </p:nvSpPr>
        <p:spPr bwMode="gray">
          <a:xfrm>
            <a:off x="4842089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10 64 79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E86F04-D5FA-83C2-EB4C-FDF784B3FA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4"/>
            </p:custDataLst>
          </p:nvPr>
        </p:nvSpPr>
        <p:spPr bwMode="gray">
          <a:xfrm>
            <a:off x="4744089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0A404F"/>
                </a:solidFill>
                <a:latin typeface="Aptos" panose="020B0004020202020204" pitchFamily="34" charset="0"/>
              </a:rPr>
              <a:t>Accent 2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75BE8A-2919-B749-C899-438B391892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5"/>
            </p:custDataLst>
          </p:nvPr>
        </p:nvSpPr>
        <p:spPr bwMode="gray">
          <a:xfrm>
            <a:off x="5612136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57A6BB"/>
                </a:solidFill>
                <a:latin typeface="Aptos" panose="020B0004020202020204" pitchFamily="34" charset="0"/>
              </a:rPr>
              <a:t>Accent 3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E437F41-C5F5-AAC4-7285-5709E63F72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6"/>
            </p:custDataLst>
          </p:nvPr>
        </p:nvSpPr>
        <p:spPr bwMode="gray">
          <a:xfrm>
            <a:off x="6578181" y="1597962"/>
            <a:ext cx="868046" cy="67266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178 212 221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C3044AC-A5C7-08F0-75E9-9CCD55B99BD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7"/>
            </p:custDataLst>
          </p:nvPr>
        </p:nvSpPr>
        <p:spPr bwMode="gray">
          <a:xfrm>
            <a:off x="6480181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B2D4DD"/>
                </a:solidFill>
                <a:latin typeface="Aptos" panose="020B0004020202020204" pitchFamily="34" charset="0"/>
              </a:rPr>
              <a:t>Accent 4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8C1D7637-C0A8-BD88-1CE8-A4B3F0DBF8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18"/>
            </p:custDataLst>
          </p:nvPr>
        </p:nvSpPr>
        <p:spPr bwMode="gray">
          <a:xfrm>
            <a:off x="7446227" y="1597962"/>
            <a:ext cx="868046" cy="67266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Aptos" panose="020B0004020202020204" pitchFamily="34" charset="0"/>
              </a:rPr>
              <a:t>250 0 27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AF62CDE-B97A-4538-506C-AF9D513C5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19"/>
            </p:custDataLst>
          </p:nvPr>
        </p:nvSpPr>
        <p:spPr bwMode="gray">
          <a:xfrm>
            <a:off x="7348227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rgbClr val="FA001B"/>
                </a:solidFill>
                <a:latin typeface="Aptos" panose="020B0004020202020204" pitchFamily="34" charset="0"/>
              </a:rPr>
              <a:t>Accent 5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CE728F4-91ED-DC74-7A84-80D19549DF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0"/>
            </p:custDataLst>
          </p:nvPr>
        </p:nvSpPr>
        <p:spPr bwMode="gray">
          <a:xfrm>
            <a:off x="821627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3"/>
                </a:solidFill>
                <a:latin typeface="Aptos" panose="020B0004020202020204" pitchFamily="34" charset="0"/>
              </a:rPr>
              <a:t>Accent 6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8104C47-5054-D230-94FE-A93E2E088A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1"/>
            </p:custDataLst>
          </p:nvPr>
        </p:nvSpPr>
        <p:spPr bwMode="gray">
          <a:xfrm>
            <a:off x="9641633" y="1597962"/>
            <a:ext cx="868046" cy="6726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87 166 187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8C9F565-4905-17DE-E4D5-8604623107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2"/>
            </p:custDataLst>
          </p:nvPr>
        </p:nvSpPr>
        <p:spPr bwMode="gray">
          <a:xfrm>
            <a:off x="9543634" y="1335728"/>
            <a:ext cx="1064045" cy="2308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E55641-622D-9D52-4E99-BABD3DE9C1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3"/>
            </p:custDataLst>
          </p:nvPr>
        </p:nvSpPr>
        <p:spPr bwMode="gray">
          <a:xfrm>
            <a:off x="10414215" y="1197228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Followed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Hyperlink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6C6A159-F2EE-714B-CC79-7EBD5F431A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4"/>
            </p:custDataLst>
          </p:nvPr>
        </p:nvSpPr>
        <p:spPr bwMode="gray">
          <a:xfrm>
            <a:off x="8314273" y="1597962"/>
            <a:ext cx="868046" cy="67266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000000"/>
                </a:solidFill>
                <a:latin typeface="Aptos" panose="020B0004020202020204" pitchFamily="34" charset="0"/>
              </a:rPr>
              <a:t>240 247 248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9AF1040-93A4-E6FE-0AA3-C7FD8D4A0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>
            <p:custDataLst>
              <p:tags r:id="rId25"/>
            </p:custDataLst>
          </p:nvPr>
        </p:nvSpPr>
        <p:spPr bwMode="gray">
          <a:xfrm>
            <a:off x="10512215" y="1597962"/>
            <a:ext cx="868046" cy="672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rtlCol="0" anchor="ctr">
            <a:noAutofit/>
          </a:bodyPr>
          <a:lstStyle/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RGB </a:t>
            </a:r>
          </a:p>
          <a:p>
            <a:pPr algn="r"/>
            <a:r>
              <a:rPr lang="en-US" sz="800">
                <a:solidFill>
                  <a:srgbClr val="FFFFFF"/>
                </a:solidFill>
                <a:latin typeface="Aptos" panose="020B0004020202020204" pitchFamily="34" charset="0"/>
              </a:rPr>
              <a:t>76 96 108</a:t>
            </a:r>
          </a:p>
        </p:txBody>
      </p:sp>
      <p:graphicFrame>
        <p:nvGraphicFramePr>
          <p:cNvPr id="30" name="Diagramm 29">
            <a:extLst>
              <a:ext uri="{FF2B5EF4-FFF2-40B4-BE49-F238E27FC236}">
                <a16:creationId xmlns:a16="http://schemas.microsoft.com/office/drawing/2014/main" id="{B9BBABBB-A113-24E3-6616-24A2E2982810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793219170"/>
              </p:ext>
            </p:extLst>
          </p:nvPr>
        </p:nvGraphicFramePr>
        <p:xfrm>
          <a:off x="3572725" y="5072666"/>
          <a:ext cx="2090211" cy="1161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graphicFrame>
        <p:nvGraphicFramePr>
          <p:cNvPr id="31" name="Diagramm 30">
            <a:extLst>
              <a:ext uri="{FF2B5EF4-FFF2-40B4-BE49-F238E27FC236}">
                <a16:creationId xmlns:a16="http://schemas.microsoft.com/office/drawing/2014/main" id="{8CF2E42E-A415-239A-8898-DE326A1A043D}"/>
              </a:ext>
            </a:extLst>
          </p:cNvPr>
          <p:cNvGraphicFramePr>
            <a:graphicFrameLocks noGrp="1" noDrilldown="1" noMove="1" noResize="1"/>
          </p:cNvGraphicFramePr>
          <p:nvPr userDrawn="1">
            <p:extLst>
              <p:ext uri="{D42A27DB-BD31-4B8C-83A1-F6EECF244321}">
                <p14:modId xmlns:p14="http://schemas.microsoft.com/office/powerpoint/2010/main" val="2612812536"/>
              </p:ext>
            </p:extLst>
          </p:nvPr>
        </p:nvGraphicFramePr>
        <p:xfrm>
          <a:off x="5768365" y="5260038"/>
          <a:ext cx="873735" cy="818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pic>
        <p:nvPicPr>
          <p:cNvPr id="32" name="Grafik 31">
            <a:extLst>
              <a:ext uri="{FF2B5EF4-FFF2-40B4-BE49-F238E27FC236}">
                <a16:creationId xmlns:a16="http://schemas.microsoft.com/office/drawing/2014/main" id="{4E58A5CD-F1DB-756C-E54C-580483C9C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 bwMode="gray">
          <a:xfrm>
            <a:off x="509196" y="3177958"/>
            <a:ext cx="2691064" cy="2691064"/>
          </a:xfrm>
          <a:prstGeom prst="rect">
            <a:avLst/>
          </a:prstGeom>
          <a:effectLst>
            <a:outerShdw sx="102000" sy="102000" algn="ctr" rotWithShape="0">
              <a:schemeClr val="bg1"/>
            </a:outerShdw>
          </a:effec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41F1C066-31A3-5315-EB08-6C0B30487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6"/>
            </p:custDataLst>
          </p:nvPr>
        </p:nvSpPr>
        <p:spPr bwMode="gray">
          <a:xfrm>
            <a:off x="7446227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DE-CIX Red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40234384-3356-FC6B-9DEA-67F9DF64CC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7"/>
            </p:custDataLst>
          </p:nvPr>
        </p:nvSpPr>
        <p:spPr bwMode="gray">
          <a:xfrm>
            <a:off x="831427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Pale Blue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A4BDE1A-918F-F2E4-D963-9F343093BC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8"/>
            </p:custDataLst>
          </p:nvPr>
        </p:nvSpPr>
        <p:spPr bwMode="gray">
          <a:xfrm>
            <a:off x="571013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CC5AF0E5-D31F-4796-3002-AE3637D0BC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29"/>
            </p:custDataLst>
          </p:nvPr>
        </p:nvSpPr>
        <p:spPr bwMode="gray">
          <a:xfrm>
            <a:off x="4842089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783A27-09F7-6704-4FA0-95CBE93BC4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0"/>
            </p:custDataLst>
          </p:nvPr>
        </p:nvSpPr>
        <p:spPr bwMode="gray">
          <a:xfrm>
            <a:off x="3974043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Dark Blue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B0248DFC-BF15-BD5D-D667-69216BACC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1"/>
            </p:custDataLst>
          </p:nvPr>
        </p:nvSpPr>
        <p:spPr bwMode="gray">
          <a:xfrm>
            <a:off x="6578181" y="2328912"/>
            <a:ext cx="868046" cy="253916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Light Teal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342A7FB-3E39-7B6F-F82C-22E114A730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2"/>
            </p:custDataLst>
          </p:nvPr>
        </p:nvSpPr>
        <p:spPr bwMode="gray">
          <a:xfrm>
            <a:off x="7224135" y="3117331"/>
            <a:ext cx="3535218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Aptos" panose="020B0004020202020204" pitchFamily="34" charset="0"/>
              </a:rPr>
              <a:t>Seven gradations for grayscale printing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7C46A60B-97DB-D327-67D0-057EB13B517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3"/>
            </p:custDataLst>
          </p:nvPr>
        </p:nvSpPr>
        <p:spPr bwMode="gray">
          <a:xfrm>
            <a:off x="10512215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Petrol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7F9B2F2D-CE2E-3B2A-506E-0B45180CE54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4"/>
            </p:custDataLst>
          </p:nvPr>
        </p:nvSpPr>
        <p:spPr bwMode="gray">
          <a:xfrm>
            <a:off x="9641633" y="2321218"/>
            <a:ext cx="868046" cy="261610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1050">
                <a:latin typeface="Aptos" panose="020B0004020202020204" pitchFamily="34" charset="0"/>
              </a:rPr>
              <a:t>Teal</a:t>
            </a: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D57159E3-5F92-CF7E-6178-41915D1E1EC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7313467" y="3618525"/>
            <a:ext cx="3953153" cy="1504951"/>
            <a:chOff x="1423856" y="3429000"/>
            <a:chExt cx="6087353" cy="1538731"/>
          </a:xfrm>
        </p:grpSpPr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AB6C8C5B-7987-3734-AC61-5AD224B95F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39"/>
              </p:custDataLst>
            </p:nvPr>
          </p:nvSpPr>
          <p:spPr bwMode="gray">
            <a:xfrm>
              <a:off x="4024843" y="3429000"/>
              <a:ext cx="868046" cy="6726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24B34E68-5690-1F5F-C5D7-814099C0C0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0"/>
              </p:custDataLst>
            </p:nvPr>
          </p:nvSpPr>
          <p:spPr bwMode="gray">
            <a:xfrm>
              <a:off x="5760935" y="3429000"/>
              <a:ext cx="868046" cy="67266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71326AAD-5F72-93A4-069D-55C49A1576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1"/>
              </p:custDataLst>
            </p:nvPr>
          </p:nvSpPr>
          <p:spPr bwMode="gray">
            <a:xfrm>
              <a:off x="1423856" y="3429000"/>
              <a:ext cx="868046" cy="6726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99410BF3-D8BF-1A83-3FAC-06BE578BF5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2"/>
              </p:custDataLst>
            </p:nvPr>
          </p:nvSpPr>
          <p:spPr bwMode="gray">
            <a:xfrm>
              <a:off x="2288751" y="3429000"/>
              <a:ext cx="868046" cy="6726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A7A74351-0362-F384-748E-B848FA0F39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3"/>
              </p:custDataLst>
            </p:nvPr>
          </p:nvSpPr>
          <p:spPr bwMode="gray">
            <a:xfrm>
              <a:off x="4892889" y="3429000"/>
              <a:ext cx="868046" cy="67266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7E1A0C79-72DD-63DD-FE09-E944D16112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custDataLst>
                <p:tags r:id="rId44"/>
              </p:custDataLst>
            </p:nvPr>
          </p:nvSpPr>
          <p:spPr bwMode="gray">
            <a:xfrm>
              <a:off x="6628981" y="3429000"/>
              <a:ext cx="868046" cy="6726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rtlCol="0" anchor="ctr">
              <a:noAutofit/>
            </a:bodyPr>
            <a:lstStyle/>
            <a:p>
              <a:pPr algn="r"/>
              <a:endParaRPr lang="de-DE" sz="80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49" name="Gruppieren 48">
              <a:extLst>
                <a:ext uri="{FF2B5EF4-FFF2-40B4-BE49-F238E27FC236}">
                  <a16:creationId xmlns:a16="http://schemas.microsoft.com/office/drawing/2014/main" id="{56EA60A7-E26A-A6CD-8D7E-C852F65496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 bwMode="gray">
            <a:xfrm>
              <a:off x="3156797" y="3429000"/>
              <a:ext cx="868046" cy="672662"/>
              <a:chOff x="3156797" y="3429000"/>
              <a:chExt cx="868046" cy="1345324"/>
            </a:xfrm>
          </p:grpSpPr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5C14A0D6-1D2E-7D54-C24F-10BE0D87E32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3156797" y="3429000"/>
                <a:ext cx="868046" cy="67266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A92EE9B4-BE23-4C66-CCA3-E73CA7ECB79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3156797" y="4101662"/>
                <a:ext cx="868046" cy="67266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rtlCol="0" anchor="ctr">
                <a:noAutofit/>
              </a:bodyPr>
              <a:lstStyle/>
              <a:p>
                <a:pPr algn="r"/>
                <a:endParaRPr lang="de-DE" sz="80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ED43D007-6D25-2B6D-1048-1EF29B8009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2"/>
            <a:stretch>
              <a:fillRect/>
            </a:stretch>
          </p:blipFill>
          <p:spPr bwMode="gray">
            <a:xfrm>
              <a:off x="1423856" y="4295069"/>
              <a:ext cx="6087353" cy="672662"/>
            </a:xfrm>
            <a:prstGeom prst="rect">
              <a:avLst/>
            </a:prstGeom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F0BF0D12-AEBD-240C-14CD-2A6EACF63E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5"/>
            </p:custDataLst>
          </p:nvPr>
        </p:nvSpPr>
        <p:spPr bwMode="gray">
          <a:xfrm>
            <a:off x="504395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1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5FF4432-5146-5AF7-3C02-77D92E1671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6"/>
            </p:custDataLst>
          </p:nvPr>
        </p:nvSpPr>
        <p:spPr bwMode="gray">
          <a:xfrm>
            <a:off x="1271906" y="1181840"/>
            <a:ext cx="1064045" cy="369332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1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141FF81-2464-53FC-F0AB-EFACEAC5E0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7"/>
            </p:custDataLst>
          </p:nvPr>
        </p:nvSpPr>
        <p:spPr bwMode="gray">
          <a:xfrm>
            <a:off x="2240487" y="1181840"/>
            <a:ext cx="862974" cy="369332"/>
          </a:xfrm>
          <a:prstGeom prst="rect">
            <a:avLst/>
          </a:prstGeom>
          <a:noFill/>
        </p:spPr>
        <p:txBody>
          <a:bodyPr vert="horz" wrap="square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Light Background 2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034ADBEF-60B5-C758-6C82-8099292299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>
            <p:custDataLst>
              <p:tags r:id="rId38"/>
            </p:custDataLst>
          </p:nvPr>
        </p:nvSpPr>
        <p:spPr bwMode="gray">
          <a:xfrm>
            <a:off x="3007997" y="1066423"/>
            <a:ext cx="1064045" cy="507831"/>
          </a:xfrm>
          <a:prstGeom prst="rect">
            <a:avLst/>
          </a:prstGeom>
          <a:noFill/>
        </p:spPr>
        <p:txBody>
          <a:bodyPr vert="horz" lIns="0" rIns="0" rtlCol="0" anchor="t" anchorCtr="0">
            <a:spAutoFit/>
          </a:bodyPr>
          <a:lstStyle/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Dark </a:t>
            </a:r>
            <a:b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Background 2</a:t>
            </a:r>
          </a:p>
          <a:p>
            <a:pPr algn="ctr"/>
            <a:r>
              <a:rPr lang="en-US" sz="900" b="1">
                <a:solidFill>
                  <a:schemeClr val="accent2"/>
                </a:solidFill>
                <a:latin typeface="Aptos" panose="020B0004020202020204" pitchFamily="34" charset="0"/>
              </a:rPr>
              <a:t>&amp; Text</a:t>
            </a:r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54C3620-F2C7-1717-E9DB-FAC9BB5E020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3981310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CA5FA716-04C8-6AD7-B3F8-4A10CE5293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18231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E03BF487-A230-F6FE-E6CF-82FBE37D15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9641633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6423873F-0F41-CC3E-FDDD-F9AED4FC503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11380261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EA7BA44C-5093-3096-D44A-24B0BCDA0B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 bwMode="gray">
          <a:xfrm>
            <a:off x="501859" y="1111481"/>
            <a:ext cx="0" cy="139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E9A6E102-BE12-AF5E-0E30-B0AB44DDDD5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3895639" y="3514754"/>
            <a:ext cx="2177708" cy="1204499"/>
            <a:chOff x="3778249" y="3539468"/>
            <a:chExt cx="2863851" cy="1584008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132549D7-A7CB-A3DC-1ABC-E89A71EB84C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3"/>
            <a:srcRect l="821" t="13471" r="1291" b="58514"/>
            <a:stretch/>
          </p:blipFill>
          <p:spPr bwMode="gray">
            <a:xfrm>
              <a:off x="3881692" y="3618525"/>
              <a:ext cx="2647951" cy="1504951"/>
            </a:xfrm>
            <a:prstGeom prst="rect">
              <a:avLst/>
            </a:prstGeom>
          </p:spPr>
        </p:pic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E3F255A-58CC-45C1-4D61-2613915065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778249" y="3539468"/>
              <a:ext cx="2863851" cy="368300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ptos" panose="020B0004020202020204" pitchFamily="34" charset="0"/>
              </a:endParaRPr>
            </a:p>
          </p:txBody>
        </p: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0AB5FE7A-0CBD-F3B4-5194-CD3C5D2887E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 flipV="1"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9124DCA-AAD7-E3DD-9916-77437B3850A9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gray">
            <a:xfrm>
              <a:off x="3778249" y="3947473"/>
              <a:ext cx="2863851" cy="1176003"/>
            </a:xfrm>
            <a:prstGeom prst="line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76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00">
          <p15:clr>
            <a:srgbClr val="FBAE40"/>
          </p15:clr>
        </p15:guide>
        <p15:guide id="3" orient="horz" pos="4092">
          <p15:clr>
            <a:srgbClr val="FBAE40"/>
          </p15:clr>
        </p15:guide>
        <p15:guide id="4" pos="316">
          <p15:clr>
            <a:srgbClr val="FBAE40"/>
          </p15:clr>
        </p15:guide>
        <p15:guide id="5" orient="horz" pos="2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C383E8B-878A-E35B-1399-66C69AADEF2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DAA6C91F-D75D-9F8B-6481-02D5CED564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6AC484CE-F96F-84EB-699B-F139056AC3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212264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bright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6F9AA7A-DB2B-17BD-B242-B8D98D71F67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accent2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9CF1F000-D25F-1ED5-C7ED-68145182EF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solidFill>
                <a:srgbClr val="FA001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5A33C3D0-C3A2-C2C9-9EF0-B5A21DF7F39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solidFill>
              <a:srgbClr val="0A404F"/>
            </a:solidFill>
            <a:ln w="9525" cap="flat">
              <a:solidFill>
                <a:srgbClr val="0A404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bright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665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7B74338-B75D-5EE0-BADE-EBE8401F8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6339839" y="0"/>
            <a:ext cx="5852162" cy="6858000"/>
          </a:xfrm>
          <a:custGeom>
            <a:avLst/>
            <a:gdLst>
              <a:gd name="connsiteX0" fmla="*/ 4492738 w 5852162"/>
              <a:gd name="connsiteY0" fmla="*/ 6300896 h 6858000"/>
              <a:gd name="connsiteX1" fmla="*/ 4529511 w 5852162"/>
              <a:gd name="connsiteY1" fmla="*/ 6300896 h 6858000"/>
              <a:gd name="connsiteX2" fmla="*/ 4551614 w 5852162"/>
              <a:gd name="connsiteY2" fmla="*/ 6303132 h 6858000"/>
              <a:gd name="connsiteX3" fmla="*/ 4566442 w 5852162"/>
              <a:gd name="connsiteY3" fmla="*/ 6310745 h 6858000"/>
              <a:gd name="connsiteX4" fmla="*/ 4580522 w 5852162"/>
              <a:gd name="connsiteY4" fmla="*/ 6333855 h 6858000"/>
              <a:gd name="connsiteX5" fmla="*/ 4585635 w 5852162"/>
              <a:gd name="connsiteY5" fmla="*/ 6368932 h 6858000"/>
              <a:gd name="connsiteX6" fmla="*/ 4581741 w 5852162"/>
              <a:gd name="connsiteY6" fmla="*/ 6399929 h 6858000"/>
              <a:gd name="connsiteX7" fmla="*/ 4571161 w 5852162"/>
              <a:gd name="connsiteY7" fmla="*/ 6422725 h 6858000"/>
              <a:gd name="connsiteX8" fmla="*/ 4554918 w 5852162"/>
              <a:gd name="connsiteY8" fmla="*/ 6433202 h 6858000"/>
              <a:gd name="connsiteX9" fmla="*/ 4529511 w 5852162"/>
              <a:gd name="connsiteY9" fmla="*/ 6436694 h 6858000"/>
              <a:gd name="connsiteX10" fmla="*/ 4492738 w 5852162"/>
              <a:gd name="connsiteY10" fmla="*/ 6436694 h 6858000"/>
              <a:gd name="connsiteX11" fmla="*/ 4993956 w 5852162"/>
              <a:gd name="connsiteY11" fmla="*/ 6263347 h 6858000"/>
              <a:gd name="connsiteX12" fmla="*/ 4959503 w 5852162"/>
              <a:gd name="connsiteY12" fmla="*/ 6266564 h 6858000"/>
              <a:gd name="connsiteX13" fmla="*/ 4928275 w 5852162"/>
              <a:gd name="connsiteY13" fmla="*/ 6281553 h 6858000"/>
              <a:gd name="connsiteX14" fmla="*/ 4903655 w 5852162"/>
              <a:gd name="connsiteY14" fmla="*/ 6316669 h 6858000"/>
              <a:gd name="connsiteX15" fmla="*/ 4896654 w 5852162"/>
              <a:gd name="connsiteY15" fmla="*/ 6349118 h 6858000"/>
              <a:gd name="connsiteX16" fmla="*/ 4922140 w 5852162"/>
              <a:gd name="connsiteY16" fmla="*/ 6349118 h 6858000"/>
              <a:gd name="connsiteX17" fmla="*/ 4922140 w 5852162"/>
              <a:gd name="connsiteY17" fmla="*/ 6388511 h 6858000"/>
              <a:gd name="connsiteX18" fmla="*/ 4896654 w 5852162"/>
              <a:gd name="connsiteY18" fmla="*/ 6388511 h 6858000"/>
              <a:gd name="connsiteX19" fmla="*/ 4903655 w 5852162"/>
              <a:gd name="connsiteY19" fmla="*/ 6420960 h 6858000"/>
              <a:gd name="connsiteX20" fmla="*/ 4928275 w 5852162"/>
              <a:gd name="connsiteY20" fmla="*/ 6456077 h 6858000"/>
              <a:gd name="connsiteX21" fmla="*/ 4959503 w 5852162"/>
              <a:gd name="connsiteY21" fmla="*/ 6471065 h 6858000"/>
              <a:gd name="connsiteX22" fmla="*/ 4993956 w 5852162"/>
              <a:gd name="connsiteY22" fmla="*/ 6474282 h 6858000"/>
              <a:gd name="connsiteX23" fmla="*/ 5059007 w 5852162"/>
              <a:gd name="connsiteY23" fmla="*/ 6474282 h 6858000"/>
              <a:gd name="connsiteX24" fmla="*/ 5059007 w 5852162"/>
              <a:gd name="connsiteY24" fmla="*/ 6438145 h 6858000"/>
              <a:gd name="connsiteX25" fmla="*/ 4993326 w 5852162"/>
              <a:gd name="connsiteY25" fmla="*/ 6438145 h 6858000"/>
              <a:gd name="connsiteX26" fmla="*/ 4987899 w 5852162"/>
              <a:gd name="connsiteY26" fmla="*/ 6437714 h 6858000"/>
              <a:gd name="connsiteX27" fmla="*/ 4954626 w 5852162"/>
              <a:gd name="connsiteY27" fmla="*/ 6416997 h 6858000"/>
              <a:gd name="connsiteX28" fmla="*/ 4944361 w 5852162"/>
              <a:gd name="connsiteY28" fmla="*/ 6368815 h 6858000"/>
              <a:gd name="connsiteX29" fmla="*/ 4954626 w 5852162"/>
              <a:gd name="connsiteY29" fmla="*/ 6320632 h 6858000"/>
              <a:gd name="connsiteX30" fmla="*/ 4987899 w 5852162"/>
              <a:gd name="connsiteY30" fmla="*/ 6299915 h 6858000"/>
              <a:gd name="connsiteX31" fmla="*/ 4993326 w 5852162"/>
              <a:gd name="connsiteY31" fmla="*/ 6299484 h 6858000"/>
              <a:gd name="connsiteX32" fmla="*/ 5059007 w 5852162"/>
              <a:gd name="connsiteY32" fmla="*/ 6299484 h 6858000"/>
              <a:gd name="connsiteX33" fmla="*/ 5059007 w 5852162"/>
              <a:gd name="connsiteY33" fmla="*/ 6263347 h 6858000"/>
              <a:gd name="connsiteX34" fmla="*/ 5167164 w 5852162"/>
              <a:gd name="connsiteY34" fmla="*/ 6263307 h 6858000"/>
              <a:gd name="connsiteX35" fmla="*/ 5237918 w 5852162"/>
              <a:gd name="connsiteY35" fmla="*/ 6368815 h 6858000"/>
              <a:gd name="connsiteX36" fmla="*/ 5167164 w 5852162"/>
              <a:gd name="connsiteY36" fmla="*/ 6474322 h 6858000"/>
              <a:gd name="connsiteX37" fmla="*/ 5223169 w 5852162"/>
              <a:gd name="connsiteY37" fmla="*/ 6474322 h 6858000"/>
              <a:gd name="connsiteX38" fmla="*/ 5265409 w 5852162"/>
              <a:gd name="connsiteY38" fmla="*/ 6408993 h 6858000"/>
              <a:gd name="connsiteX39" fmla="*/ 5307610 w 5852162"/>
              <a:gd name="connsiteY39" fmla="*/ 6474322 h 6858000"/>
              <a:gd name="connsiteX40" fmla="*/ 5363576 w 5852162"/>
              <a:gd name="connsiteY40" fmla="*/ 6474322 h 6858000"/>
              <a:gd name="connsiteX41" fmla="*/ 5292861 w 5852162"/>
              <a:gd name="connsiteY41" fmla="*/ 6368815 h 6858000"/>
              <a:gd name="connsiteX42" fmla="*/ 5363576 w 5852162"/>
              <a:gd name="connsiteY42" fmla="*/ 6263307 h 6858000"/>
              <a:gd name="connsiteX43" fmla="*/ 5307610 w 5852162"/>
              <a:gd name="connsiteY43" fmla="*/ 6263307 h 6858000"/>
              <a:gd name="connsiteX44" fmla="*/ 5265409 w 5852162"/>
              <a:gd name="connsiteY44" fmla="*/ 6328676 h 6858000"/>
              <a:gd name="connsiteX45" fmla="*/ 5223169 w 5852162"/>
              <a:gd name="connsiteY45" fmla="*/ 6263307 h 6858000"/>
              <a:gd name="connsiteX46" fmla="*/ 5093853 w 5852162"/>
              <a:gd name="connsiteY46" fmla="*/ 6263307 h 6858000"/>
              <a:gd name="connsiteX47" fmla="*/ 5093853 w 5852162"/>
              <a:gd name="connsiteY47" fmla="*/ 6474322 h 6858000"/>
              <a:gd name="connsiteX48" fmla="*/ 5140184 w 5852162"/>
              <a:gd name="connsiteY48" fmla="*/ 6474322 h 6858000"/>
              <a:gd name="connsiteX49" fmla="*/ 5140184 w 5852162"/>
              <a:gd name="connsiteY49" fmla="*/ 6263307 h 6858000"/>
              <a:gd name="connsiteX50" fmla="*/ 4759472 w 5852162"/>
              <a:gd name="connsiteY50" fmla="*/ 6263307 h 6858000"/>
              <a:gd name="connsiteX51" fmla="*/ 4699730 w 5852162"/>
              <a:gd name="connsiteY51" fmla="*/ 6277158 h 6858000"/>
              <a:gd name="connsiteX52" fmla="*/ 4667283 w 5852162"/>
              <a:gd name="connsiteY52" fmla="*/ 6322672 h 6858000"/>
              <a:gd name="connsiteX53" fmla="*/ 4661541 w 5852162"/>
              <a:gd name="connsiteY53" fmla="*/ 6359123 h 6858000"/>
              <a:gd name="connsiteX54" fmla="*/ 4661423 w 5852162"/>
              <a:gd name="connsiteY54" fmla="*/ 6368815 h 6858000"/>
              <a:gd name="connsiteX55" fmla="*/ 4661541 w 5852162"/>
              <a:gd name="connsiteY55" fmla="*/ 6378506 h 6858000"/>
              <a:gd name="connsiteX56" fmla="*/ 4677234 w 5852162"/>
              <a:gd name="connsiteY56" fmla="*/ 6437753 h 6858000"/>
              <a:gd name="connsiteX57" fmla="*/ 4722935 w 5852162"/>
              <a:gd name="connsiteY57" fmla="*/ 6470633 h 6858000"/>
              <a:gd name="connsiteX58" fmla="*/ 4759433 w 5852162"/>
              <a:gd name="connsiteY58" fmla="*/ 6474282 h 6858000"/>
              <a:gd name="connsiteX59" fmla="*/ 4818899 w 5852162"/>
              <a:gd name="connsiteY59" fmla="*/ 6474282 h 6858000"/>
              <a:gd name="connsiteX60" fmla="*/ 4818899 w 5852162"/>
              <a:gd name="connsiteY60" fmla="*/ 6437557 h 6858000"/>
              <a:gd name="connsiteX61" fmla="*/ 4761478 w 5852162"/>
              <a:gd name="connsiteY61" fmla="*/ 6437557 h 6858000"/>
              <a:gd name="connsiteX62" fmla="*/ 4725806 w 5852162"/>
              <a:gd name="connsiteY62" fmla="*/ 6425158 h 6858000"/>
              <a:gd name="connsiteX63" fmla="*/ 4711647 w 5852162"/>
              <a:gd name="connsiteY63" fmla="*/ 6388158 h 6858000"/>
              <a:gd name="connsiteX64" fmla="*/ 4801476 w 5852162"/>
              <a:gd name="connsiteY64" fmla="*/ 6388158 h 6858000"/>
              <a:gd name="connsiteX65" fmla="*/ 4801476 w 5852162"/>
              <a:gd name="connsiteY65" fmla="*/ 6349353 h 6858000"/>
              <a:gd name="connsiteX66" fmla="*/ 4711686 w 5852162"/>
              <a:gd name="connsiteY66" fmla="*/ 6349353 h 6858000"/>
              <a:gd name="connsiteX67" fmla="*/ 4725845 w 5852162"/>
              <a:gd name="connsiteY67" fmla="*/ 6312353 h 6858000"/>
              <a:gd name="connsiteX68" fmla="*/ 4761517 w 5852162"/>
              <a:gd name="connsiteY68" fmla="*/ 6299954 h 6858000"/>
              <a:gd name="connsiteX69" fmla="*/ 4818938 w 5852162"/>
              <a:gd name="connsiteY69" fmla="*/ 6299954 h 6858000"/>
              <a:gd name="connsiteX70" fmla="*/ 4818938 w 5852162"/>
              <a:gd name="connsiteY70" fmla="*/ 6263307 h 6858000"/>
              <a:gd name="connsiteX71" fmla="*/ 4447902 w 5852162"/>
              <a:gd name="connsiteY71" fmla="*/ 6263229 h 6858000"/>
              <a:gd name="connsiteX72" fmla="*/ 4447902 w 5852162"/>
              <a:gd name="connsiteY72" fmla="*/ 6474282 h 6858000"/>
              <a:gd name="connsiteX73" fmla="*/ 4529472 w 5852162"/>
              <a:gd name="connsiteY73" fmla="*/ 6474282 h 6858000"/>
              <a:gd name="connsiteX74" fmla="*/ 4547799 w 5852162"/>
              <a:gd name="connsiteY74" fmla="*/ 6474126 h 6858000"/>
              <a:gd name="connsiteX75" fmla="*/ 4561486 w 5852162"/>
              <a:gd name="connsiteY75" fmla="*/ 6473341 h 6858000"/>
              <a:gd name="connsiteX76" fmla="*/ 4572066 w 5852162"/>
              <a:gd name="connsiteY76" fmla="*/ 6471928 h 6858000"/>
              <a:gd name="connsiteX77" fmla="*/ 4581230 w 5852162"/>
              <a:gd name="connsiteY77" fmla="*/ 6469574 h 6858000"/>
              <a:gd name="connsiteX78" fmla="*/ 4609154 w 5852162"/>
              <a:gd name="connsiteY78" fmla="*/ 6453566 h 6858000"/>
              <a:gd name="connsiteX79" fmla="*/ 4626026 w 5852162"/>
              <a:gd name="connsiteY79" fmla="*/ 6425237 h 6858000"/>
              <a:gd name="connsiteX80" fmla="*/ 4632555 w 5852162"/>
              <a:gd name="connsiteY80" fmla="*/ 6398360 h 6858000"/>
              <a:gd name="connsiteX81" fmla="*/ 4634915 w 5852162"/>
              <a:gd name="connsiteY81" fmla="*/ 6369207 h 6858000"/>
              <a:gd name="connsiteX82" fmla="*/ 4633499 w 5852162"/>
              <a:gd name="connsiteY82" fmla="*/ 6346293 h 6858000"/>
              <a:gd name="connsiteX83" fmla="*/ 4629251 w 5852162"/>
              <a:gd name="connsiteY83" fmla="*/ 6324909 h 6858000"/>
              <a:gd name="connsiteX84" fmla="*/ 4622604 w 5852162"/>
              <a:gd name="connsiteY84" fmla="*/ 6306389 h 6858000"/>
              <a:gd name="connsiteX85" fmla="*/ 4614070 w 5852162"/>
              <a:gd name="connsiteY85" fmla="*/ 6292303 h 6858000"/>
              <a:gd name="connsiteX86" fmla="*/ 4581859 w 5852162"/>
              <a:gd name="connsiteY86" fmla="*/ 6270017 h 6858000"/>
              <a:gd name="connsiteX87" fmla="*/ 4529432 w 5852162"/>
              <a:gd name="connsiteY87" fmla="*/ 6263229 h 6858000"/>
              <a:gd name="connsiteX88" fmla="*/ 5107304 w 5852162"/>
              <a:gd name="connsiteY88" fmla="*/ 5781129 h 6858000"/>
              <a:gd name="connsiteX89" fmla="*/ 4906958 w 5852162"/>
              <a:gd name="connsiteY89" fmla="*/ 5845359 h 6858000"/>
              <a:gd name="connsiteX90" fmla="*/ 4906958 w 5852162"/>
              <a:gd name="connsiteY90" fmla="*/ 5846105 h 6858000"/>
              <a:gd name="connsiteX91" fmla="*/ 4973740 w 5852162"/>
              <a:gd name="connsiteY91" fmla="*/ 5911081 h 6858000"/>
              <a:gd name="connsiteX92" fmla="*/ 4967487 w 5852162"/>
              <a:gd name="connsiteY92" fmla="*/ 5938429 h 6858000"/>
              <a:gd name="connsiteX93" fmla="*/ 4872781 w 5852162"/>
              <a:gd name="connsiteY93" fmla="*/ 6059042 h 6858000"/>
              <a:gd name="connsiteX94" fmla="*/ 4830777 w 5852162"/>
              <a:gd name="connsiteY94" fmla="*/ 6179341 h 6858000"/>
              <a:gd name="connsiteX95" fmla="*/ 5119457 w 5852162"/>
              <a:gd name="connsiteY95" fmla="*/ 6021022 h 6858000"/>
              <a:gd name="connsiteX96" fmla="*/ 5181401 w 5852162"/>
              <a:gd name="connsiteY96" fmla="*/ 5853952 h 6858000"/>
              <a:gd name="connsiteX97" fmla="*/ 5107304 w 5852162"/>
              <a:gd name="connsiteY97" fmla="*/ 5781129 h 6858000"/>
              <a:gd name="connsiteX98" fmla="*/ 4950392 w 5852162"/>
              <a:gd name="connsiteY98" fmla="*/ 5637355 h 6858000"/>
              <a:gd name="connsiteX99" fmla="*/ 4694420 w 5852162"/>
              <a:gd name="connsiteY99" fmla="*/ 5801101 h 6858000"/>
              <a:gd name="connsiteX100" fmla="*/ 4632476 w 5852162"/>
              <a:gd name="connsiteY100" fmla="*/ 5968170 h 6858000"/>
              <a:gd name="connsiteX101" fmla="*/ 4706573 w 5852162"/>
              <a:gd name="connsiteY101" fmla="*/ 6040993 h 6858000"/>
              <a:gd name="connsiteX102" fmla="*/ 4906958 w 5852162"/>
              <a:gd name="connsiteY102" fmla="*/ 5976763 h 6858000"/>
              <a:gd name="connsiteX103" fmla="*/ 4906958 w 5852162"/>
              <a:gd name="connsiteY103" fmla="*/ 5976057 h 6858000"/>
              <a:gd name="connsiteX104" fmla="*/ 4840176 w 5852162"/>
              <a:gd name="connsiteY104" fmla="*/ 5911081 h 6858000"/>
              <a:gd name="connsiteX105" fmla="*/ 4846430 w 5852162"/>
              <a:gd name="connsiteY105" fmla="*/ 5883733 h 6858000"/>
              <a:gd name="connsiteX106" fmla="*/ 4941136 w 5852162"/>
              <a:gd name="connsiteY106" fmla="*/ 5763119 h 6858000"/>
              <a:gd name="connsiteX107" fmla="*/ 4983140 w 5852162"/>
              <a:gd name="connsiteY107" fmla="*/ 5642820 h 6858000"/>
              <a:gd name="connsiteX108" fmla="*/ 4950392 w 5852162"/>
              <a:gd name="connsiteY108" fmla="*/ 5637355 h 6858000"/>
              <a:gd name="connsiteX109" fmla="*/ 0 w 5852162"/>
              <a:gd name="connsiteY109" fmla="*/ 0 h 6858000"/>
              <a:gd name="connsiteX110" fmla="*/ 5852162 w 5852162"/>
              <a:gd name="connsiteY110" fmla="*/ 0 h 6858000"/>
              <a:gd name="connsiteX111" fmla="*/ 5852162 w 5852162"/>
              <a:gd name="connsiteY111" fmla="*/ 6858000 h 6858000"/>
              <a:gd name="connsiteX112" fmla="*/ 0 w 585216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852162" h="6858000">
                <a:moveTo>
                  <a:pt x="4492738" y="6300896"/>
                </a:moveTo>
                <a:lnTo>
                  <a:pt x="4529511" y="6300896"/>
                </a:lnTo>
                <a:cubicBezTo>
                  <a:pt x="4538557" y="6300896"/>
                  <a:pt x="4545912" y="6301642"/>
                  <a:pt x="4551614" y="6303132"/>
                </a:cubicBezTo>
                <a:cubicBezTo>
                  <a:pt x="4557317" y="6304624"/>
                  <a:pt x="4562234" y="6307174"/>
                  <a:pt x="4566442" y="6310745"/>
                </a:cubicBezTo>
                <a:cubicBezTo>
                  <a:pt x="4572341" y="6315610"/>
                  <a:pt x="4577022" y="6323300"/>
                  <a:pt x="4580522" y="6333855"/>
                </a:cubicBezTo>
                <a:cubicBezTo>
                  <a:pt x="4583944" y="6344370"/>
                  <a:pt x="4585635" y="6356102"/>
                  <a:pt x="4585635" y="6368932"/>
                </a:cubicBezTo>
                <a:cubicBezTo>
                  <a:pt x="4585635" y="6379918"/>
                  <a:pt x="4584337" y="6390238"/>
                  <a:pt x="4581741" y="6399929"/>
                </a:cubicBezTo>
                <a:cubicBezTo>
                  <a:pt x="4579067" y="6409660"/>
                  <a:pt x="4575566" y="6417232"/>
                  <a:pt x="4571161" y="6422725"/>
                </a:cubicBezTo>
                <a:cubicBezTo>
                  <a:pt x="4567386" y="6427356"/>
                  <a:pt x="4561958" y="6430887"/>
                  <a:pt x="4554918" y="6433202"/>
                </a:cubicBezTo>
                <a:cubicBezTo>
                  <a:pt x="4547878" y="6435517"/>
                  <a:pt x="4539422" y="6436694"/>
                  <a:pt x="4529511" y="6436694"/>
                </a:cubicBezTo>
                <a:lnTo>
                  <a:pt x="4492738" y="6436694"/>
                </a:lnTo>
                <a:close/>
                <a:moveTo>
                  <a:pt x="4993956" y="6263347"/>
                </a:moveTo>
                <a:cubicBezTo>
                  <a:pt x="4982039" y="6263347"/>
                  <a:pt x="4970554" y="6264406"/>
                  <a:pt x="4959503" y="6266564"/>
                </a:cubicBezTo>
                <a:cubicBezTo>
                  <a:pt x="4948451" y="6268722"/>
                  <a:pt x="4938068" y="6273705"/>
                  <a:pt x="4928275" y="6281553"/>
                </a:cubicBezTo>
                <a:cubicBezTo>
                  <a:pt x="4916594" y="6291165"/>
                  <a:pt x="4908374" y="6302858"/>
                  <a:pt x="4903655" y="6316669"/>
                </a:cubicBezTo>
                <a:cubicBezTo>
                  <a:pt x="4900036" y="6327302"/>
                  <a:pt x="4897755" y="6338131"/>
                  <a:pt x="4896654" y="6349118"/>
                </a:cubicBezTo>
                <a:lnTo>
                  <a:pt x="4922140" y="6349118"/>
                </a:lnTo>
                <a:lnTo>
                  <a:pt x="4922140" y="6388511"/>
                </a:lnTo>
                <a:lnTo>
                  <a:pt x="4896654" y="6388511"/>
                </a:lnTo>
                <a:cubicBezTo>
                  <a:pt x="4897716" y="6399576"/>
                  <a:pt x="4900036" y="6410366"/>
                  <a:pt x="4903655" y="6420960"/>
                </a:cubicBezTo>
                <a:cubicBezTo>
                  <a:pt x="4908335" y="6434771"/>
                  <a:pt x="4916555" y="6446463"/>
                  <a:pt x="4928275" y="6456077"/>
                </a:cubicBezTo>
                <a:cubicBezTo>
                  <a:pt x="4938068" y="6463924"/>
                  <a:pt x="4948451" y="6468907"/>
                  <a:pt x="4959503" y="6471065"/>
                </a:cubicBezTo>
                <a:cubicBezTo>
                  <a:pt x="4970554" y="6473223"/>
                  <a:pt x="4982039" y="6474282"/>
                  <a:pt x="4993956" y="6474282"/>
                </a:cubicBezTo>
                <a:lnTo>
                  <a:pt x="5059007" y="6474282"/>
                </a:lnTo>
                <a:lnTo>
                  <a:pt x="5059007" y="6438145"/>
                </a:lnTo>
                <a:lnTo>
                  <a:pt x="4993326" y="6438145"/>
                </a:lnTo>
                <a:cubicBezTo>
                  <a:pt x="4991517" y="6438145"/>
                  <a:pt x="4989708" y="6437792"/>
                  <a:pt x="4987899" y="6437714"/>
                </a:cubicBezTo>
                <a:cubicBezTo>
                  <a:pt x="4971144" y="6435948"/>
                  <a:pt x="4960054" y="6429082"/>
                  <a:pt x="4954626" y="6416997"/>
                </a:cubicBezTo>
                <a:cubicBezTo>
                  <a:pt x="4948412" y="6403186"/>
                  <a:pt x="4944990" y="6387099"/>
                  <a:pt x="4944361" y="6368815"/>
                </a:cubicBezTo>
                <a:cubicBezTo>
                  <a:pt x="4944990" y="6350530"/>
                  <a:pt x="4948412" y="6334443"/>
                  <a:pt x="4954626" y="6320632"/>
                </a:cubicBezTo>
                <a:cubicBezTo>
                  <a:pt x="4960054" y="6308547"/>
                  <a:pt x="4971144" y="6301681"/>
                  <a:pt x="4987899" y="6299915"/>
                </a:cubicBezTo>
                <a:cubicBezTo>
                  <a:pt x="4989708" y="6299797"/>
                  <a:pt x="4991517" y="6299484"/>
                  <a:pt x="4993326" y="6299484"/>
                </a:cubicBezTo>
                <a:lnTo>
                  <a:pt x="5059007" y="6299484"/>
                </a:lnTo>
                <a:lnTo>
                  <a:pt x="5059007" y="6263347"/>
                </a:lnTo>
                <a:close/>
                <a:moveTo>
                  <a:pt x="5167164" y="6263307"/>
                </a:moveTo>
                <a:lnTo>
                  <a:pt x="5237918" y="6368815"/>
                </a:lnTo>
                <a:lnTo>
                  <a:pt x="5167164" y="6474322"/>
                </a:lnTo>
                <a:lnTo>
                  <a:pt x="5223169" y="6474322"/>
                </a:lnTo>
                <a:lnTo>
                  <a:pt x="5265409" y="6408993"/>
                </a:lnTo>
                <a:lnTo>
                  <a:pt x="5307610" y="6474322"/>
                </a:lnTo>
                <a:lnTo>
                  <a:pt x="5363576" y="6474322"/>
                </a:lnTo>
                <a:lnTo>
                  <a:pt x="5292861" y="6368815"/>
                </a:lnTo>
                <a:lnTo>
                  <a:pt x="5363576" y="6263307"/>
                </a:lnTo>
                <a:lnTo>
                  <a:pt x="5307610" y="6263307"/>
                </a:lnTo>
                <a:lnTo>
                  <a:pt x="5265409" y="6328676"/>
                </a:lnTo>
                <a:lnTo>
                  <a:pt x="5223169" y="6263307"/>
                </a:lnTo>
                <a:close/>
                <a:moveTo>
                  <a:pt x="5093853" y="6263307"/>
                </a:moveTo>
                <a:lnTo>
                  <a:pt x="5093853" y="6474322"/>
                </a:lnTo>
                <a:lnTo>
                  <a:pt x="5140184" y="6474322"/>
                </a:lnTo>
                <a:lnTo>
                  <a:pt x="5140184" y="6263307"/>
                </a:lnTo>
                <a:close/>
                <a:moveTo>
                  <a:pt x="4759472" y="6263307"/>
                </a:moveTo>
                <a:cubicBezTo>
                  <a:pt x="4738903" y="6263307"/>
                  <a:pt x="4717271" y="6265465"/>
                  <a:pt x="4699730" y="6277158"/>
                </a:cubicBezTo>
                <a:cubicBezTo>
                  <a:pt x="4683447" y="6288066"/>
                  <a:pt x="4672750" y="6303996"/>
                  <a:pt x="4667283" y="6322672"/>
                </a:cubicBezTo>
                <a:cubicBezTo>
                  <a:pt x="4663783" y="6334483"/>
                  <a:pt x="4661856" y="6346763"/>
                  <a:pt x="4661541" y="6359123"/>
                </a:cubicBezTo>
                <a:cubicBezTo>
                  <a:pt x="4661344" y="6362340"/>
                  <a:pt x="4661305" y="6365597"/>
                  <a:pt x="4661423" y="6368815"/>
                </a:cubicBezTo>
                <a:cubicBezTo>
                  <a:pt x="4661305" y="6372032"/>
                  <a:pt x="4661344" y="6375289"/>
                  <a:pt x="4661541" y="6378506"/>
                </a:cubicBezTo>
                <a:cubicBezTo>
                  <a:pt x="4662092" y="6398595"/>
                  <a:pt x="4666182" y="6420646"/>
                  <a:pt x="4677234" y="6437753"/>
                </a:cubicBezTo>
                <a:cubicBezTo>
                  <a:pt x="4687577" y="6453762"/>
                  <a:pt x="4704253" y="6466357"/>
                  <a:pt x="4722935" y="6470633"/>
                </a:cubicBezTo>
                <a:cubicBezTo>
                  <a:pt x="4734852" y="6473341"/>
                  <a:pt x="4747280" y="6474282"/>
                  <a:pt x="4759433" y="6474282"/>
                </a:cubicBezTo>
                <a:lnTo>
                  <a:pt x="4818899" y="6474282"/>
                </a:lnTo>
                <a:lnTo>
                  <a:pt x="4818899" y="6437557"/>
                </a:lnTo>
                <a:lnTo>
                  <a:pt x="4761478" y="6437557"/>
                </a:lnTo>
                <a:cubicBezTo>
                  <a:pt x="4748696" y="6437400"/>
                  <a:pt x="4735166" y="6434536"/>
                  <a:pt x="4725806" y="6425158"/>
                </a:cubicBezTo>
                <a:cubicBezTo>
                  <a:pt x="4716131" y="6415428"/>
                  <a:pt x="4712473" y="6401499"/>
                  <a:pt x="4711647" y="6388158"/>
                </a:cubicBezTo>
                <a:lnTo>
                  <a:pt x="4801476" y="6388158"/>
                </a:lnTo>
                <a:lnTo>
                  <a:pt x="4801476" y="6349353"/>
                </a:lnTo>
                <a:lnTo>
                  <a:pt x="4711686" y="6349353"/>
                </a:lnTo>
                <a:cubicBezTo>
                  <a:pt x="4712512" y="6336013"/>
                  <a:pt x="4716170" y="6322084"/>
                  <a:pt x="4725845" y="6312353"/>
                </a:cubicBezTo>
                <a:cubicBezTo>
                  <a:pt x="4735205" y="6302975"/>
                  <a:pt x="4748735" y="6300111"/>
                  <a:pt x="4761517" y="6299954"/>
                </a:cubicBezTo>
                <a:lnTo>
                  <a:pt x="4818938" y="6299954"/>
                </a:lnTo>
                <a:lnTo>
                  <a:pt x="4818938" y="6263307"/>
                </a:lnTo>
                <a:close/>
                <a:moveTo>
                  <a:pt x="4447902" y="6263229"/>
                </a:moveTo>
                <a:lnTo>
                  <a:pt x="4447902" y="6474282"/>
                </a:lnTo>
                <a:lnTo>
                  <a:pt x="4529472" y="6474282"/>
                </a:lnTo>
                <a:cubicBezTo>
                  <a:pt x="4536394" y="6474282"/>
                  <a:pt x="4542529" y="6474243"/>
                  <a:pt x="4547799" y="6474126"/>
                </a:cubicBezTo>
                <a:cubicBezTo>
                  <a:pt x="4553030" y="6474008"/>
                  <a:pt x="4557632" y="6473772"/>
                  <a:pt x="4561486" y="6473341"/>
                </a:cubicBezTo>
                <a:cubicBezTo>
                  <a:pt x="4565380" y="6472909"/>
                  <a:pt x="4568919" y="6472438"/>
                  <a:pt x="4572066" y="6471928"/>
                </a:cubicBezTo>
                <a:cubicBezTo>
                  <a:pt x="4575212" y="6471418"/>
                  <a:pt x="4578280" y="6470633"/>
                  <a:pt x="4581230" y="6469574"/>
                </a:cubicBezTo>
                <a:cubicBezTo>
                  <a:pt x="4592635" y="6465964"/>
                  <a:pt x="4601917" y="6460667"/>
                  <a:pt x="4609154" y="6453566"/>
                </a:cubicBezTo>
                <a:cubicBezTo>
                  <a:pt x="4616430" y="6446503"/>
                  <a:pt x="4622093" y="6437086"/>
                  <a:pt x="4626026" y="6425237"/>
                </a:cubicBezTo>
                <a:cubicBezTo>
                  <a:pt x="4628819" y="6417428"/>
                  <a:pt x="4630982" y="6408482"/>
                  <a:pt x="4632555" y="6398360"/>
                </a:cubicBezTo>
                <a:cubicBezTo>
                  <a:pt x="4634167" y="6388236"/>
                  <a:pt x="4634915" y="6378506"/>
                  <a:pt x="4634915" y="6369207"/>
                </a:cubicBezTo>
                <a:cubicBezTo>
                  <a:pt x="4634915" y="6361399"/>
                  <a:pt x="4634482" y="6353748"/>
                  <a:pt x="4633499" y="6346293"/>
                </a:cubicBezTo>
                <a:cubicBezTo>
                  <a:pt x="4632555" y="6338798"/>
                  <a:pt x="4631139" y="6331657"/>
                  <a:pt x="4629251" y="6324909"/>
                </a:cubicBezTo>
                <a:cubicBezTo>
                  <a:pt x="4627364" y="6318121"/>
                  <a:pt x="4625161" y="6311961"/>
                  <a:pt x="4622604" y="6306389"/>
                </a:cubicBezTo>
                <a:cubicBezTo>
                  <a:pt x="4620088" y="6300817"/>
                  <a:pt x="4617256" y="6296109"/>
                  <a:pt x="4614070" y="6292303"/>
                </a:cubicBezTo>
                <a:cubicBezTo>
                  <a:pt x="4605889" y="6281984"/>
                  <a:pt x="4595113" y="6274529"/>
                  <a:pt x="4581859" y="6270017"/>
                </a:cubicBezTo>
                <a:cubicBezTo>
                  <a:pt x="4568605" y="6265465"/>
                  <a:pt x="4551103" y="6263229"/>
                  <a:pt x="4529432" y="6263229"/>
                </a:cubicBezTo>
                <a:close/>
                <a:moveTo>
                  <a:pt x="5107304" y="5781129"/>
                </a:moveTo>
                <a:cubicBezTo>
                  <a:pt x="5040522" y="5781129"/>
                  <a:pt x="4906958" y="5845359"/>
                  <a:pt x="4906958" y="5845359"/>
                </a:cubicBezTo>
                <a:lnTo>
                  <a:pt x="4906958" y="5846105"/>
                </a:lnTo>
                <a:cubicBezTo>
                  <a:pt x="4943850" y="5846105"/>
                  <a:pt x="4973740" y="5875179"/>
                  <a:pt x="4973740" y="5911081"/>
                </a:cubicBezTo>
                <a:cubicBezTo>
                  <a:pt x="4973740" y="5920851"/>
                  <a:pt x="4971459" y="5930110"/>
                  <a:pt x="4967487" y="5938429"/>
                </a:cubicBezTo>
                <a:cubicBezTo>
                  <a:pt x="4954115" y="5968994"/>
                  <a:pt x="4919898" y="6002973"/>
                  <a:pt x="4872781" y="6059042"/>
                </a:cubicBezTo>
                <a:cubicBezTo>
                  <a:pt x="4827984" y="6112404"/>
                  <a:pt x="4778114" y="6162822"/>
                  <a:pt x="4830777" y="6179341"/>
                </a:cubicBezTo>
                <a:cubicBezTo>
                  <a:pt x="4913369" y="6205159"/>
                  <a:pt x="5036983" y="6139084"/>
                  <a:pt x="5119457" y="6021022"/>
                </a:cubicBezTo>
                <a:cubicBezTo>
                  <a:pt x="5168108" y="5951337"/>
                  <a:pt x="5181401" y="5895896"/>
                  <a:pt x="5181401" y="5853952"/>
                </a:cubicBezTo>
                <a:cubicBezTo>
                  <a:pt x="5181401" y="5824956"/>
                  <a:pt x="5167832" y="5781129"/>
                  <a:pt x="5107304" y="5781129"/>
                </a:cubicBezTo>
                <a:close/>
                <a:moveTo>
                  <a:pt x="4950392" y="5637355"/>
                </a:moveTo>
                <a:cubicBezTo>
                  <a:pt x="4870248" y="5634294"/>
                  <a:pt x="4766586" y="5697795"/>
                  <a:pt x="4694420" y="5801101"/>
                </a:cubicBezTo>
                <a:cubicBezTo>
                  <a:pt x="4645730" y="5870785"/>
                  <a:pt x="4632476" y="5926187"/>
                  <a:pt x="4632476" y="5968170"/>
                </a:cubicBezTo>
                <a:cubicBezTo>
                  <a:pt x="4632476" y="5997166"/>
                  <a:pt x="4646045" y="6040993"/>
                  <a:pt x="4706573" y="6040993"/>
                </a:cubicBezTo>
                <a:cubicBezTo>
                  <a:pt x="4773355" y="6040993"/>
                  <a:pt x="4906958" y="5976763"/>
                  <a:pt x="4906958" y="5976763"/>
                </a:cubicBezTo>
                <a:lnTo>
                  <a:pt x="4906958" y="5976057"/>
                </a:lnTo>
                <a:cubicBezTo>
                  <a:pt x="4870067" y="5976057"/>
                  <a:pt x="4840176" y="5946943"/>
                  <a:pt x="4840176" y="5911081"/>
                </a:cubicBezTo>
                <a:cubicBezTo>
                  <a:pt x="4840176" y="5901311"/>
                  <a:pt x="4842458" y="5892051"/>
                  <a:pt x="4846430" y="5883733"/>
                </a:cubicBezTo>
                <a:cubicBezTo>
                  <a:pt x="4859841" y="5853128"/>
                  <a:pt x="4894019" y="5819189"/>
                  <a:pt x="4941136" y="5763119"/>
                </a:cubicBezTo>
                <a:cubicBezTo>
                  <a:pt x="4985933" y="5709757"/>
                  <a:pt x="5035803" y="5659338"/>
                  <a:pt x="4983140" y="5642820"/>
                </a:cubicBezTo>
                <a:cubicBezTo>
                  <a:pt x="4972811" y="5639588"/>
                  <a:pt x="4961842" y="5637792"/>
                  <a:pt x="4950392" y="5637355"/>
                </a:cubicBezTo>
                <a:close/>
                <a:moveTo>
                  <a:pt x="0" y="0"/>
                </a:moveTo>
                <a:lnTo>
                  <a:pt x="5852162" y="0"/>
                </a:lnTo>
                <a:lnTo>
                  <a:pt x="585216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8" y="349251"/>
            <a:ext cx="5246807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8" y="1432561"/>
            <a:ext cx="5246807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93061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26" userDrawn="1">
          <p15:clr>
            <a:srgbClr val="FBAE40"/>
          </p15:clr>
        </p15:guide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&amp; dark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6">
            <a:extLst>
              <a:ext uri="{FF2B5EF4-FFF2-40B4-BE49-F238E27FC236}">
                <a16:creationId xmlns:a16="http://schemas.microsoft.com/office/drawing/2014/main" id="{6E9F5219-9228-3654-2863-CA6CC9019E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 bwMode="gray">
          <a:xfrm>
            <a:off x="503997" y="349251"/>
            <a:ext cx="6555752" cy="71531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Agenda dark pic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99AE16-14D6-AFE3-95BC-BFAD6D3922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 bwMode="gray">
          <a:xfrm>
            <a:off x="503997" y="1432561"/>
            <a:ext cx="6555752" cy="5063490"/>
          </a:xfrm>
          <a:prstGeom prst="rect">
            <a:avLst/>
          </a:prstGeom>
        </p:spPr>
        <p:txBody>
          <a:bodyPr/>
          <a:lstStyle>
            <a:lvl1pPr marL="446088" indent="-446088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2000" b="1">
                <a:latin typeface="Aptos" panose="020B0004020202020204" pitchFamily="34" charset="0"/>
              </a:defRPr>
            </a:lvl1pPr>
            <a:lvl2pPr marL="804863" indent="-265113">
              <a:spcBef>
                <a:spcPts val="0"/>
              </a:spcBef>
              <a:spcAft>
                <a:spcPts val="300"/>
              </a:spcAft>
              <a:defRPr sz="1600">
                <a:latin typeface="Aptos" panose="020B0004020202020204" pitchFamily="34" charset="0"/>
              </a:defRPr>
            </a:lvl2pPr>
            <a:lvl3pPr marL="1168400" indent="-269875">
              <a:spcBef>
                <a:spcPts val="300"/>
              </a:spcBef>
              <a:spcAft>
                <a:spcPts val="600"/>
              </a:spcAft>
              <a:tabLst/>
              <a:defRPr sz="1400"/>
            </a:lvl3pPr>
            <a:lvl4pPr>
              <a:spcBef>
                <a:spcPts val="300"/>
              </a:spcBef>
              <a:spcAft>
                <a:spcPts val="600"/>
              </a:spcAft>
              <a:defRPr/>
            </a:lvl4pPr>
            <a:lvl5pPr>
              <a:spcBef>
                <a:spcPts val="3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Please use “Increase List Level” in the menu to show bullet points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</p:txBody>
      </p:sp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4B5E35BA-E569-486D-0D86-7FC771AB6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 bwMode="ltGray">
          <a:xfrm>
            <a:off x="7547428" y="0"/>
            <a:ext cx="4644572" cy="6858000"/>
          </a:xfrm>
          <a:custGeom>
            <a:avLst/>
            <a:gdLst>
              <a:gd name="connsiteX0" fmla="*/ 3285148 w 4644572"/>
              <a:gd name="connsiteY0" fmla="*/ 6300896 h 6858000"/>
              <a:gd name="connsiteX1" fmla="*/ 3321921 w 4644572"/>
              <a:gd name="connsiteY1" fmla="*/ 6300896 h 6858000"/>
              <a:gd name="connsiteX2" fmla="*/ 3344024 w 4644572"/>
              <a:gd name="connsiteY2" fmla="*/ 6303132 h 6858000"/>
              <a:gd name="connsiteX3" fmla="*/ 3358852 w 4644572"/>
              <a:gd name="connsiteY3" fmla="*/ 6310745 h 6858000"/>
              <a:gd name="connsiteX4" fmla="*/ 3372932 w 4644572"/>
              <a:gd name="connsiteY4" fmla="*/ 6333855 h 6858000"/>
              <a:gd name="connsiteX5" fmla="*/ 3378045 w 4644572"/>
              <a:gd name="connsiteY5" fmla="*/ 6368932 h 6858000"/>
              <a:gd name="connsiteX6" fmla="*/ 3374151 w 4644572"/>
              <a:gd name="connsiteY6" fmla="*/ 6399929 h 6858000"/>
              <a:gd name="connsiteX7" fmla="*/ 3363571 w 4644572"/>
              <a:gd name="connsiteY7" fmla="*/ 6422725 h 6858000"/>
              <a:gd name="connsiteX8" fmla="*/ 3347328 w 4644572"/>
              <a:gd name="connsiteY8" fmla="*/ 6433202 h 6858000"/>
              <a:gd name="connsiteX9" fmla="*/ 3321921 w 4644572"/>
              <a:gd name="connsiteY9" fmla="*/ 6436694 h 6858000"/>
              <a:gd name="connsiteX10" fmla="*/ 3285148 w 4644572"/>
              <a:gd name="connsiteY10" fmla="*/ 6436694 h 6858000"/>
              <a:gd name="connsiteX11" fmla="*/ 3786366 w 4644572"/>
              <a:gd name="connsiteY11" fmla="*/ 6263347 h 6858000"/>
              <a:gd name="connsiteX12" fmla="*/ 3751913 w 4644572"/>
              <a:gd name="connsiteY12" fmla="*/ 6266564 h 6858000"/>
              <a:gd name="connsiteX13" fmla="*/ 3720685 w 4644572"/>
              <a:gd name="connsiteY13" fmla="*/ 6281553 h 6858000"/>
              <a:gd name="connsiteX14" fmla="*/ 3696065 w 4644572"/>
              <a:gd name="connsiteY14" fmla="*/ 6316669 h 6858000"/>
              <a:gd name="connsiteX15" fmla="*/ 3689064 w 4644572"/>
              <a:gd name="connsiteY15" fmla="*/ 6349118 h 6858000"/>
              <a:gd name="connsiteX16" fmla="*/ 3714550 w 4644572"/>
              <a:gd name="connsiteY16" fmla="*/ 6349118 h 6858000"/>
              <a:gd name="connsiteX17" fmla="*/ 3714550 w 4644572"/>
              <a:gd name="connsiteY17" fmla="*/ 6388511 h 6858000"/>
              <a:gd name="connsiteX18" fmla="*/ 3689064 w 4644572"/>
              <a:gd name="connsiteY18" fmla="*/ 6388511 h 6858000"/>
              <a:gd name="connsiteX19" fmla="*/ 3696065 w 4644572"/>
              <a:gd name="connsiteY19" fmla="*/ 6420960 h 6858000"/>
              <a:gd name="connsiteX20" fmla="*/ 3720685 w 4644572"/>
              <a:gd name="connsiteY20" fmla="*/ 6456077 h 6858000"/>
              <a:gd name="connsiteX21" fmla="*/ 3751913 w 4644572"/>
              <a:gd name="connsiteY21" fmla="*/ 6471065 h 6858000"/>
              <a:gd name="connsiteX22" fmla="*/ 3786366 w 4644572"/>
              <a:gd name="connsiteY22" fmla="*/ 6474282 h 6858000"/>
              <a:gd name="connsiteX23" fmla="*/ 3851417 w 4644572"/>
              <a:gd name="connsiteY23" fmla="*/ 6474282 h 6858000"/>
              <a:gd name="connsiteX24" fmla="*/ 3851417 w 4644572"/>
              <a:gd name="connsiteY24" fmla="*/ 6438145 h 6858000"/>
              <a:gd name="connsiteX25" fmla="*/ 3785736 w 4644572"/>
              <a:gd name="connsiteY25" fmla="*/ 6438145 h 6858000"/>
              <a:gd name="connsiteX26" fmla="*/ 3780309 w 4644572"/>
              <a:gd name="connsiteY26" fmla="*/ 6437714 h 6858000"/>
              <a:gd name="connsiteX27" fmla="*/ 3747036 w 4644572"/>
              <a:gd name="connsiteY27" fmla="*/ 6416997 h 6858000"/>
              <a:gd name="connsiteX28" fmla="*/ 3736771 w 4644572"/>
              <a:gd name="connsiteY28" fmla="*/ 6368815 h 6858000"/>
              <a:gd name="connsiteX29" fmla="*/ 3747036 w 4644572"/>
              <a:gd name="connsiteY29" fmla="*/ 6320632 h 6858000"/>
              <a:gd name="connsiteX30" fmla="*/ 3780309 w 4644572"/>
              <a:gd name="connsiteY30" fmla="*/ 6299915 h 6858000"/>
              <a:gd name="connsiteX31" fmla="*/ 3785736 w 4644572"/>
              <a:gd name="connsiteY31" fmla="*/ 6299484 h 6858000"/>
              <a:gd name="connsiteX32" fmla="*/ 3851417 w 4644572"/>
              <a:gd name="connsiteY32" fmla="*/ 6299484 h 6858000"/>
              <a:gd name="connsiteX33" fmla="*/ 3851417 w 4644572"/>
              <a:gd name="connsiteY33" fmla="*/ 6263347 h 6858000"/>
              <a:gd name="connsiteX34" fmla="*/ 3959574 w 4644572"/>
              <a:gd name="connsiteY34" fmla="*/ 6263307 h 6858000"/>
              <a:gd name="connsiteX35" fmla="*/ 4030328 w 4644572"/>
              <a:gd name="connsiteY35" fmla="*/ 6368815 h 6858000"/>
              <a:gd name="connsiteX36" fmla="*/ 3959574 w 4644572"/>
              <a:gd name="connsiteY36" fmla="*/ 6474322 h 6858000"/>
              <a:gd name="connsiteX37" fmla="*/ 4015579 w 4644572"/>
              <a:gd name="connsiteY37" fmla="*/ 6474322 h 6858000"/>
              <a:gd name="connsiteX38" fmla="*/ 4057819 w 4644572"/>
              <a:gd name="connsiteY38" fmla="*/ 6408993 h 6858000"/>
              <a:gd name="connsiteX39" fmla="*/ 4100020 w 4644572"/>
              <a:gd name="connsiteY39" fmla="*/ 6474322 h 6858000"/>
              <a:gd name="connsiteX40" fmla="*/ 4155986 w 4644572"/>
              <a:gd name="connsiteY40" fmla="*/ 6474322 h 6858000"/>
              <a:gd name="connsiteX41" fmla="*/ 4085271 w 4644572"/>
              <a:gd name="connsiteY41" fmla="*/ 6368815 h 6858000"/>
              <a:gd name="connsiteX42" fmla="*/ 4155986 w 4644572"/>
              <a:gd name="connsiteY42" fmla="*/ 6263307 h 6858000"/>
              <a:gd name="connsiteX43" fmla="*/ 4100020 w 4644572"/>
              <a:gd name="connsiteY43" fmla="*/ 6263307 h 6858000"/>
              <a:gd name="connsiteX44" fmla="*/ 4057819 w 4644572"/>
              <a:gd name="connsiteY44" fmla="*/ 6328676 h 6858000"/>
              <a:gd name="connsiteX45" fmla="*/ 4015579 w 4644572"/>
              <a:gd name="connsiteY45" fmla="*/ 6263307 h 6858000"/>
              <a:gd name="connsiteX46" fmla="*/ 3886263 w 4644572"/>
              <a:gd name="connsiteY46" fmla="*/ 6263307 h 6858000"/>
              <a:gd name="connsiteX47" fmla="*/ 3886263 w 4644572"/>
              <a:gd name="connsiteY47" fmla="*/ 6474322 h 6858000"/>
              <a:gd name="connsiteX48" fmla="*/ 3932594 w 4644572"/>
              <a:gd name="connsiteY48" fmla="*/ 6474322 h 6858000"/>
              <a:gd name="connsiteX49" fmla="*/ 3932594 w 4644572"/>
              <a:gd name="connsiteY49" fmla="*/ 6263307 h 6858000"/>
              <a:gd name="connsiteX50" fmla="*/ 3551882 w 4644572"/>
              <a:gd name="connsiteY50" fmla="*/ 6263307 h 6858000"/>
              <a:gd name="connsiteX51" fmla="*/ 3492140 w 4644572"/>
              <a:gd name="connsiteY51" fmla="*/ 6277158 h 6858000"/>
              <a:gd name="connsiteX52" fmla="*/ 3459693 w 4644572"/>
              <a:gd name="connsiteY52" fmla="*/ 6322672 h 6858000"/>
              <a:gd name="connsiteX53" fmla="*/ 3453951 w 4644572"/>
              <a:gd name="connsiteY53" fmla="*/ 6359123 h 6858000"/>
              <a:gd name="connsiteX54" fmla="*/ 3453833 w 4644572"/>
              <a:gd name="connsiteY54" fmla="*/ 6368815 h 6858000"/>
              <a:gd name="connsiteX55" fmla="*/ 3453951 w 4644572"/>
              <a:gd name="connsiteY55" fmla="*/ 6378506 h 6858000"/>
              <a:gd name="connsiteX56" fmla="*/ 3469644 w 4644572"/>
              <a:gd name="connsiteY56" fmla="*/ 6437753 h 6858000"/>
              <a:gd name="connsiteX57" fmla="*/ 3515345 w 4644572"/>
              <a:gd name="connsiteY57" fmla="*/ 6470633 h 6858000"/>
              <a:gd name="connsiteX58" fmla="*/ 3551843 w 4644572"/>
              <a:gd name="connsiteY58" fmla="*/ 6474282 h 6858000"/>
              <a:gd name="connsiteX59" fmla="*/ 3611309 w 4644572"/>
              <a:gd name="connsiteY59" fmla="*/ 6474282 h 6858000"/>
              <a:gd name="connsiteX60" fmla="*/ 3611309 w 4644572"/>
              <a:gd name="connsiteY60" fmla="*/ 6437557 h 6858000"/>
              <a:gd name="connsiteX61" fmla="*/ 3553888 w 4644572"/>
              <a:gd name="connsiteY61" fmla="*/ 6437557 h 6858000"/>
              <a:gd name="connsiteX62" fmla="*/ 3518216 w 4644572"/>
              <a:gd name="connsiteY62" fmla="*/ 6425158 h 6858000"/>
              <a:gd name="connsiteX63" fmla="*/ 3504057 w 4644572"/>
              <a:gd name="connsiteY63" fmla="*/ 6388158 h 6858000"/>
              <a:gd name="connsiteX64" fmla="*/ 3593886 w 4644572"/>
              <a:gd name="connsiteY64" fmla="*/ 6388158 h 6858000"/>
              <a:gd name="connsiteX65" fmla="*/ 3593886 w 4644572"/>
              <a:gd name="connsiteY65" fmla="*/ 6349353 h 6858000"/>
              <a:gd name="connsiteX66" fmla="*/ 3504096 w 4644572"/>
              <a:gd name="connsiteY66" fmla="*/ 6349353 h 6858000"/>
              <a:gd name="connsiteX67" fmla="*/ 3518255 w 4644572"/>
              <a:gd name="connsiteY67" fmla="*/ 6312353 h 6858000"/>
              <a:gd name="connsiteX68" fmla="*/ 3553927 w 4644572"/>
              <a:gd name="connsiteY68" fmla="*/ 6299954 h 6858000"/>
              <a:gd name="connsiteX69" fmla="*/ 3611348 w 4644572"/>
              <a:gd name="connsiteY69" fmla="*/ 6299954 h 6858000"/>
              <a:gd name="connsiteX70" fmla="*/ 3611348 w 4644572"/>
              <a:gd name="connsiteY70" fmla="*/ 6263307 h 6858000"/>
              <a:gd name="connsiteX71" fmla="*/ 3240312 w 4644572"/>
              <a:gd name="connsiteY71" fmla="*/ 6263229 h 6858000"/>
              <a:gd name="connsiteX72" fmla="*/ 3240312 w 4644572"/>
              <a:gd name="connsiteY72" fmla="*/ 6474282 h 6858000"/>
              <a:gd name="connsiteX73" fmla="*/ 3321882 w 4644572"/>
              <a:gd name="connsiteY73" fmla="*/ 6474282 h 6858000"/>
              <a:gd name="connsiteX74" fmla="*/ 3340209 w 4644572"/>
              <a:gd name="connsiteY74" fmla="*/ 6474126 h 6858000"/>
              <a:gd name="connsiteX75" fmla="*/ 3353896 w 4644572"/>
              <a:gd name="connsiteY75" fmla="*/ 6473341 h 6858000"/>
              <a:gd name="connsiteX76" fmla="*/ 3364476 w 4644572"/>
              <a:gd name="connsiteY76" fmla="*/ 6471928 h 6858000"/>
              <a:gd name="connsiteX77" fmla="*/ 3373640 w 4644572"/>
              <a:gd name="connsiteY77" fmla="*/ 6469574 h 6858000"/>
              <a:gd name="connsiteX78" fmla="*/ 3401564 w 4644572"/>
              <a:gd name="connsiteY78" fmla="*/ 6453566 h 6858000"/>
              <a:gd name="connsiteX79" fmla="*/ 3418436 w 4644572"/>
              <a:gd name="connsiteY79" fmla="*/ 6425237 h 6858000"/>
              <a:gd name="connsiteX80" fmla="*/ 3424965 w 4644572"/>
              <a:gd name="connsiteY80" fmla="*/ 6398360 h 6858000"/>
              <a:gd name="connsiteX81" fmla="*/ 3427325 w 4644572"/>
              <a:gd name="connsiteY81" fmla="*/ 6369207 h 6858000"/>
              <a:gd name="connsiteX82" fmla="*/ 3425909 w 4644572"/>
              <a:gd name="connsiteY82" fmla="*/ 6346293 h 6858000"/>
              <a:gd name="connsiteX83" fmla="*/ 3421661 w 4644572"/>
              <a:gd name="connsiteY83" fmla="*/ 6324909 h 6858000"/>
              <a:gd name="connsiteX84" fmla="*/ 3415014 w 4644572"/>
              <a:gd name="connsiteY84" fmla="*/ 6306389 h 6858000"/>
              <a:gd name="connsiteX85" fmla="*/ 3406480 w 4644572"/>
              <a:gd name="connsiteY85" fmla="*/ 6292303 h 6858000"/>
              <a:gd name="connsiteX86" fmla="*/ 3374269 w 4644572"/>
              <a:gd name="connsiteY86" fmla="*/ 6270017 h 6858000"/>
              <a:gd name="connsiteX87" fmla="*/ 3321842 w 4644572"/>
              <a:gd name="connsiteY87" fmla="*/ 6263229 h 6858000"/>
              <a:gd name="connsiteX88" fmla="*/ 3899714 w 4644572"/>
              <a:gd name="connsiteY88" fmla="*/ 5781129 h 6858000"/>
              <a:gd name="connsiteX89" fmla="*/ 3699368 w 4644572"/>
              <a:gd name="connsiteY89" fmla="*/ 5845359 h 6858000"/>
              <a:gd name="connsiteX90" fmla="*/ 3699368 w 4644572"/>
              <a:gd name="connsiteY90" fmla="*/ 5846105 h 6858000"/>
              <a:gd name="connsiteX91" fmla="*/ 3766150 w 4644572"/>
              <a:gd name="connsiteY91" fmla="*/ 5911081 h 6858000"/>
              <a:gd name="connsiteX92" fmla="*/ 3759897 w 4644572"/>
              <a:gd name="connsiteY92" fmla="*/ 5938429 h 6858000"/>
              <a:gd name="connsiteX93" fmla="*/ 3665191 w 4644572"/>
              <a:gd name="connsiteY93" fmla="*/ 6059042 h 6858000"/>
              <a:gd name="connsiteX94" fmla="*/ 3623187 w 4644572"/>
              <a:gd name="connsiteY94" fmla="*/ 6179341 h 6858000"/>
              <a:gd name="connsiteX95" fmla="*/ 3911867 w 4644572"/>
              <a:gd name="connsiteY95" fmla="*/ 6021022 h 6858000"/>
              <a:gd name="connsiteX96" fmla="*/ 3973811 w 4644572"/>
              <a:gd name="connsiteY96" fmla="*/ 5853952 h 6858000"/>
              <a:gd name="connsiteX97" fmla="*/ 3899714 w 4644572"/>
              <a:gd name="connsiteY97" fmla="*/ 5781129 h 6858000"/>
              <a:gd name="connsiteX98" fmla="*/ 3742802 w 4644572"/>
              <a:gd name="connsiteY98" fmla="*/ 5637355 h 6858000"/>
              <a:gd name="connsiteX99" fmla="*/ 3486830 w 4644572"/>
              <a:gd name="connsiteY99" fmla="*/ 5801101 h 6858000"/>
              <a:gd name="connsiteX100" fmla="*/ 3424886 w 4644572"/>
              <a:gd name="connsiteY100" fmla="*/ 5968170 h 6858000"/>
              <a:gd name="connsiteX101" fmla="*/ 3498983 w 4644572"/>
              <a:gd name="connsiteY101" fmla="*/ 6040993 h 6858000"/>
              <a:gd name="connsiteX102" fmla="*/ 3699368 w 4644572"/>
              <a:gd name="connsiteY102" fmla="*/ 5976763 h 6858000"/>
              <a:gd name="connsiteX103" fmla="*/ 3699368 w 4644572"/>
              <a:gd name="connsiteY103" fmla="*/ 5976057 h 6858000"/>
              <a:gd name="connsiteX104" fmla="*/ 3632586 w 4644572"/>
              <a:gd name="connsiteY104" fmla="*/ 5911081 h 6858000"/>
              <a:gd name="connsiteX105" fmla="*/ 3638840 w 4644572"/>
              <a:gd name="connsiteY105" fmla="*/ 5883733 h 6858000"/>
              <a:gd name="connsiteX106" fmla="*/ 3733546 w 4644572"/>
              <a:gd name="connsiteY106" fmla="*/ 5763119 h 6858000"/>
              <a:gd name="connsiteX107" fmla="*/ 3775550 w 4644572"/>
              <a:gd name="connsiteY107" fmla="*/ 5642820 h 6858000"/>
              <a:gd name="connsiteX108" fmla="*/ 3742802 w 4644572"/>
              <a:gd name="connsiteY108" fmla="*/ 5637355 h 6858000"/>
              <a:gd name="connsiteX109" fmla="*/ 0 w 4644572"/>
              <a:gd name="connsiteY109" fmla="*/ 0 h 6858000"/>
              <a:gd name="connsiteX110" fmla="*/ 4644572 w 4644572"/>
              <a:gd name="connsiteY110" fmla="*/ 0 h 6858000"/>
              <a:gd name="connsiteX111" fmla="*/ 4644572 w 4644572"/>
              <a:gd name="connsiteY111" fmla="*/ 6858000 h 6858000"/>
              <a:gd name="connsiteX112" fmla="*/ 0 w 4644572"/>
              <a:gd name="connsiteY1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4644572" h="6858000">
                <a:moveTo>
                  <a:pt x="3285148" y="6300896"/>
                </a:moveTo>
                <a:lnTo>
                  <a:pt x="3321921" y="6300896"/>
                </a:lnTo>
                <a:cubicBezTo>
                  <a:pt x="3330967" y="6300896"/>
                  <a:pt x="3338322" y="6301642"/>
                  <a:pt x="3344024" y="6303132"/>
                </a:cubicBezTo>
                <a:cubicBezTo>
                  <a:pt x="3349727" y="6304624"/>
                  <a:pt x="3354644" y="6307174"/>
                  <a:pt x="3358852" y="6310745"/>
                </a:cubicBezTo>
                <a:cubicBezTo>
                  <a:pt x="3364751" y="6315610"/>
                  <a:pt x="3369432" y="6323300"/>
                  <a:pt x="3372932" y="6333855"/>
                </a:cubicBezTo>
                <a:cubicBezTo>
                  <a:pt x="3376354" y="6344370"/>
                  <a:pt x="3378045" y="6356102"/>
                  <a:pt x="3378045" y="6368932"/>
                </a:cubicBezTo>
                <a:cubicBezTo>
                  <a:pt x="3378045" y="6379918"/>
                  <a:pt x="3376747" y="6390238"/>
                  <a:pt x="3374151" y="6399929"/>
                </a:cubicBezTo>
                <a:cubicBezTo>
                  <a:pt x="3371477" y="6409660"/>
                  <a:pt x="3367976" y="6417232"/>
                  <a:pt x="3363571" y="6422725"/>
                </a:cubicBezTo>
                <a:cubicBezTo>
                  <a:pt x="3359796" y="6427356"/>
                  <a:pt x="3354368" y="6430887"/>
                  <a:pt x="3347328" y="6433202"/>
                </a:cubicBezTo>
                <a:cubicBezTo>
                  <a:pt x="3340288" y="6435517"/>
                  <a:pt x="3331832" y="6436694"/>
                  <a:pt x="3321921" y="6436694"/>
                </a:cubicBezTo>
                <a:lnTo>
                  <a:pt x="3285148" y="6436694"/>
                </a:lnTo>
                <a:close/>
                <a:moveTo>
                  <a:pt x="3786366" y="6263347"/>
                </a:moveTo>
                <a:cubicBezTo>
                  <a:pt x="3774449" y="6263347"/>
                  <a:pt x="3762964" y="6264406"/>
                  <a:pt x="3751913" y="6266564"/>
                </a:cubicBezTo>
                <a:cubicBezTo>
                  <a:pt x="3740861" y="6268722"/>
                  <a:pt x="3730478" y="6273705"/>
                  <a:pt x="3720685" y="6281553"/>
                </a:cubicBezTo>
                <a:cubicBezTo>
                  <a:pt x="3709004" y="6291165"/>
                  <a:pt x="3700784" y="6302858"/>
                  <a:pt x="3696065" y="6316669"/>
                </a:cubicBezTo>
                <a:cubicBezTo>
                  <a:pt x="3692446" y="6327302"/>
                  <a:pt x="3690165" y="6338131"/>
                  <a:pt x="3689064" y="6349118"/>
                </a:cubicBezTo>
                <a:lnTo>
                  <a:pt x="3714550" y="6349118"/>
                </a:lnTo>
                <a:lnTo>
                  <a:pt x="3714550" y="6388511"/>
                </a:lnTo>
                <a:lnTo>
                  <a:pt x="3689064" y="6388511"/>
                </a:lnTo>
                <a:cubicBezTo>
                  <a:pt x="3690126" y="6399576"/>
                  <a:pt x="3692446" y="6410366"/>
                  <a:pt x="3696065" y="6420960"/>
                </a:cubicBezTo>
                <a:cubicBezTo>
                  <a:pt x="3700745" y="6434771"/>
                  <a:pt x="3708965" y="6446463"/>
                  <a:pt x="3720685" y="6456077"/>
                </a:cubicBezTo>
                <a:cubicBezTo>
                  <a:pt x="3730478" y="6463924"/>
                  <a:pt x="3740861" y="6468907"/>
                  <a:pt x="3751913" y="6471065"/>
                </a:cubicBezTo>
                <a:cubicBezTo>
                  <a:pt x="3762964" y="6473223"/>
                  <a:pt x="3774449" y="6474282"/>
                  <a:pt x="3786366" y="6474282"/>
                </a:cubicBezTo>
                <a:lnTo>
                  <a:pt x="3851417" y="6474282"/>
                </a:lnTo>
                <a:lnTo>
                  <a:pt x="3851417" y="6438145"/>
                </a:lnTo>
                <a:lnTo>
                  <a:pt x="3785736" y="6438145"/>
                </a:lnTo>
                <a:cubicBezTo>
                  <a:pt x="3783927" y="6438145"/>
                  <a:pt x="3782118" y="6437792"/>
                  <a:pt x="3780309" y="6437714"/>
                </a:cubicBezTo>
                <a:cubicBezTo>
                  <a:pt x="3763554" y="6435948"/>
                  <a:pt x="3752464" y="6429082"/>
                  <a:pt x="3747036" y="6416997"/>
                </a:cubicBezTo>
                <a:cubicBezTo>
                  <a:pt x="3740822" y="6403186"/>
                  <a:pt x="3737400" y="6387099"/>
                  <a:pt x="3736771" y="6368815"/>
                </a:cubicBezTo>
                <a:cubicBezTo>
                  <a:pt x="3737400" y="6350530"/>
                  <a:pt x="3740822" y="6334443"/>
                  <a:pt x="3747036" y="6320632"/>
                </a:cubicBezTo>
                <a:cubicBezTo>
                  <a:pt x="3752464" y="6308547"/>
                  <a:pt x="3763554" y="6301681"/>
                  <a:pt x="3780309" y="6299915"/>
                </a:cubicBezTo>
                <a:cubicBezTo>
                  <a:pt x="3782118" y="6299797"/>
                  <a:pt x="3783927" y="6299484"/>
                  <a:pt x="3785736" y="6299484"/>
                </a:cubicBezTo>
                <a:lnTo>
                  <a:pt x="3851417" y="6299484"/>
                </a:lnTo>
                <a:lnTo>
                  <a:pt x="3851417" y="6263347"/>
                </a:lnTo>
                <a:close/>
                <a:moveTo>
                  <a:pt x="3959574" y="6263307"/>
                </a:moveTo>
                <a:lnTo>
                  <a:pt x="4030328" y="6368815"/>
                </a:lnTo>
                <a:lnTo>
                  <a:pt x="3959574" y="6474322"/>
                </a:lnTo>
                <a:lnTo>
                  <a:pt x="4015579" y="6474322"/>
                </a:lnTo>
                <a:lnTo>
                  <a:pt x="4057819" y="6408993"/>
                </a:lnTo>
                <a:lnTo>
                  <a:pt x="4100020" y="6474322"/>
                </a:lnTo>
                <a:lnTo>
                  <a:pt x="4155986" y="6474322"/>
                </a:lnTo>
                <a:lnTo>
                  <a:pt x="4085271" y="6368815"/>
                </a:lnTo>
                <a:lnTo>
                  <a:pt x="4155986" y="6263307"/>
                </a:lnTo>
                <a:lnTo>
                  <a:pt x="4100020" y="6263307"/>
                </a:lnTo>
                <a:lnTo>
                  <a:pt x="4057819" y="6328676"/>
                </a:lnTo>
                <a:lnTo>
                  <a:pt x="4015579" y="6263307"/>
                </a:lnTo>
                <a:close/>
                <a:moveTo>
                  <a:pt x="3886263" y="6263307"/>
                </a:moveTo>
                <a:lnTo>
                  <a:pt x="3886263" y="6474322"/>
                </a:lnTo>
                <a:lnTo>
                  <a:pt x="3932594" y="6474322"/>
                </a:lnTo>
                <a:lnTo>
                  <a:pt x="3932594" y="6263307"/>
                </a:lnTo>
                <a:close/>
                <a:moveTo>
                  <a:pt x="3551882" y="6263307"/>
                </a:moveTo>
                <a:cubicBezTo>
                  <a:pt x="3531313" y="6263307"/>
                  <a:pt x="3509681" y="6265465"/>
                  <a:pt x="3492140" y="6277158"/>
                </a:cubicBezTo>
                <a:cubicBezTo>
                  <a:pt x="3475857" y="6288066"/>
                  <a:pt x="3465160" y="6303996"/>
                  <a:pt x="3459693" y="6322672"/>
                </a:cubicBezTo>
                <a:cubicBezTo>
                  <a:pt x="3456193" y="6334483"/>
                  <a:pt x="3454266" y="6346763"/>
                  <a:pt x="3453951" y="6359123"/>
                </a:cubicBezTo>
                <a:cubicBezTo>
                  <a:pt x="3453754" y="6362340"/>
                  <a:pt x="3453715" y="6365597"/>
                  <a:pt x="3453833" y="6368815"/>
                </a:cubicBezTo>
                <a:cubicBezTo>
                  <a:pt x="3453715" y="6372032"/>
                  <a:pt x="3453754" y="6375289"/>
                  <a:pt x="3453951" y="6378506"/>
                </a:cubicBezTo>
                <a:cubicBezTo>
                  <a:pt x="3454502" y="6398595"/>
                  <a:pt x="3458592" y="6420646"/>
                  <a:pt x="3469644" y="6437753"/>
                </a:cubicBezTo>
                <a:cubicBezTo>
                  <a:pt x="3479987" y="6453762"/>
                  <a:pt x="3496663" y="6466357"/>
                  <a:pt x="3515345" y="6470633"/>
                </a:cubicBezTo>
                <a:cubicBezTo>
                  <a:pt x="3527262" y="6473341"/>
                  <a:pt x="3539690" y="6474282"/>
                  <a:pt x="3551843" y="6474282"/>
                </a:cubicBezTo>
                <a:lnTo>
                  <a:pt x="3611309" y="6474282"/>
                </a:lnTo>
                <a:lnTo>
                  <a:pt x="3611309" y="6437557"/>
                </a:lnTo>
                <a:lnTo>
                  <a:pt x="3553888" y="6437557"/>
                </a:lnTo>
                <a:cubicBezTo>
                  <a:pt x="3541106" y="6437400"/>
                  <a:pt x="3527576" y="6434536"/>
                  <a:pt x="3518216" y="6425158"/>
                </a:cubicBezTo>
                <a:cubicBezTo>
                  <a:pt x="3508541" y="6415428"/>
                  <a:pt x="3504883" y="6401499"/>
                  <a:pt x="3504057" y="6388158"/>
                </a:cubicBezTo>
                <a:lnTo>
                  <a:pt x="3593886" y="6388158"/>
                </a:lnTo>
                <a:lnTo>
                  <a:pt x="3593886" y="6349353"/>
                </a:lnTo>
                <a:lnTo>
                  <a:pt x="3504096" y="6349353"/>
                </a:lnTo>
                <a:cubicBezTo>
                  <a:pt x="3504922" y="6336013"/>
                  <a:pt x="3508580" y="6322084"/>
                  <a:pt x="3518255" y="6312353"/>
                </a:cubicBezTo>
                <a:cubicBezTo>
                  <a:pt x="3527615" y="6302975"/>
                  <a:pt x="3541145" y="6300111"/>
                  <a:pt x="3553927" y="6299954"/>
                </a:cubicBezTo>
                <a:lnTo>
                  <a:pt x="3611348" y="6299954"/>
                </a:lnTo>
                <a:lnTo>
                  <a:pt x="3611348" y="6263307"/>
                </a:lnTo>
                <a:close/>
                <a:moveTo>
                  <a:pt x="3240312" y="6263229"/>
                </a:moveTo>
                <a:lnTo>
                  <a:pt x="3240312" y="6474282"/>
                </a:lnTo>
                <a:lnTo>
                  <a:pt x="3321882" y="6474282"/>
                </a:lnTo>
                <a:cubicBezTo>
                  <a:pt x="3328804" y="6474282"/>
                  <a:pt x="3334939" y="6474243"/>
                  <a:pt x="3340209" y="6474126"/>
                </a:cubicBezTo>
                <a:cubicBezTo>
                  <a:pt x="3345440" y="6474008"/>
                  <a:pt x="3350042" y="6473772"/>
                  <a:pt x="3353896" y="6473341"/>
                </a:cubicBezTo>
                <a:cubicBezTo>
                  <a:pt x="3357790" y="6472909"/>
                  <a:pt x="3361329" y="6472438"/>
                  <a:pt x="3364476" y="6471928"/>
                </a:cubicBezTo>
                <a:cubicBezTo>
                  <a:pt x="3367622" y="6471418"/>
                  <a:pt x="3370690" y="6470633"/>
                  <a:pt x="3373640" y="6469574"/>
                </a:cubicBezTo>
                <a:cubicBezTo>
                  <a:pt x="3385045" y="6465964"/>
                  <a:pt x="3394327" y="6460667"/>
                  <a:pt x="3401564" y="6453566"/>
                </a:cubicBezTo>
                <a:cubicBezTo>
                  <a:pt x="3408840" y="6446503"/>
                  <a:pt x="3414503" y="6437086"/>
                  <a:pt x="3418436" y="6425237"/>
                </a:cubicBezTo>
                <a:cubicBezTo>
                  <a:pt x="3421229" y="6417428"/>
                  <a:pt x="3423392" y="6408482"/>
                  <a:pt x="3424965" y="6398360"/>
                </a:cubicBezTo>
                <a:cubicBezTo>
                  <a:pt x="3426577" y="6388236"/>
                  <a:pt x="3427325" y="6378506"/>
                  <a:pt x="3427325" y="6369207"/>
                </a:cubicBezTo>
                <a:cubicBezTo>
                  <a:pt x="3427325" y="6361399"/>
                  <a:pt x="3426892" y="6353748"/>
                  <a:pt x="3425909" y="6346293"/>
                </a:cubicBezTo>
                <a:cubicBezTo>
                  <a:pt x="3424965" y="6338798"/>
                  <a:pt x="3423549" y="6331657"/>
                  <a:pt x="3421661" y="6324909"/>
                </a:cubicBezTo>
                <a:cubicBezTo>
                  <a:pt x="3419774" y="6318121"/>
                  <a:pt x="3417571" y="6311961"/>
                  <a:pt x="3415014" y="6306389"/>
                </a:cubicBezTo>
                <a:cubicBezTo>
                  <a:pt x="3412498" y="6300817"/>
                  <a:pt x="3409666" y="6296109"/>
                  <a:pt x="3406480" y="6292303"/>
                </a:cubicBezTo>
                <a:cubicBezTo>
                  <a:pt x="3398299" y="6281984"/>
                  <a:pt x="3387523" y="6274529"/>
                  <a:pt x="3374269" y="6270017"/>
                </a:cubicBezTo>
                <a:cubicBezTo>
                  <a:pt x="3361015" y="6265465"/>
                  <a:pt x="3343513" y="6263229"/>
                  <a:pt x="3321842" y="6263229"/>
                </a:cubicBezTo>
                <a:close/>
                <a:moveTo>
                  <a:pt x="3899714" y="5781129"/>
                </a:moveTo>
                <a:cubicBezTo>
                  <a:pt x="3832932" y="5781129"/>
                  <a:pt x="3699368" y="5845359"/>
                  <a:pt x="3699368" y="5845359"/>
                </a:cubicBezTo>
                <a:lnTo>
                  <a:pt x="3699368" y="5846105"/>
                </a:lnTo>
                <a:cubicBezTo>
                  <a:pt x="3736260" y="5846105"/>
                  <a:pt x="3766150" y="5875179"/>
                  <a:pt x="3766150" y="5911081"/>
                </a:cubicBezTo>
                <a:cubicBezTo>
                  <a:pt x="3766150" y="5920851"/>
                  <a:pt x="3763869" y="5930110"/>
                  <a:pt x="3759897" y="5938429"/>
                </a:cubicBezTo>
                <a:cubicBezTo>
                  <a:pt x="3746525" y="5968994"/>
                  <a:pt x="3712308" y="6002973"/>
                  <a:pt x="3665191" y="6059042"/>
                </a:cubicBezTo>
                <a:cubicBezTo>
                  <a:pt x="3620394" y="6112404"/>
                  <a:pt x="3570524" y="6162822"/>
                  <a:pt x="3623187" y="6179341"/>
                </a:cubicBezTo>
                <a:cubicBezTo>
                  <a:pt x="3705779" y="6205159"/>
                  <a:pt x="3829393" y="6139084"/>
                  <a:pt x="3911867" y="6021022"/>
                </a:cubicBezTo>
                <a:cubicBezTo>
                  <a:pt x="3960518" y="5951337"/>
                  <a:pt x="3973811" y="5895896"/>
                  <a:pt x="3973811" y="5853952"/>
                </a:cubicBezTo>
                <a:cubicBezTo>
                  <a:pt x="3973811" y="5824956"/>
                  <a:pt x="3960242" y="5781129"/>
                  <a:pt x="3899714" y="5781129"/>
                </a:cubicBezTo>
                <a:close/>
                <a:moveTo>
                  <a:pt x="3742802" y="5637355"/>
                </a:moveTo>
                <a:cubicBezTo>
                  <a:pt x="3662658" y="5634294"/>
                  <a:pt x="3558996" y="5697796"/>
                  <a:pt x="3486830" y="5801101"/>
                </a:cubicBezTo>
                <a:cubicBezTo>
                  <a:pt x="3438140" y="5870785"/>
                  <a:pt x="3424886" y="5926187"/>
                  <a:pt x="3424886" y="5968170"/>
                </a:cubicBezTo>
                <a:cubicBezTo>
                  <a:pt x="3424886" y="5997166"/>
                  <a:pt x="3438455" y="6040993"/>
                  <a:pt x="3498983" y="6040993"/>
                </a:cubicBezTo>
                <a:cubicBezTo>
                  <a:pt x="3565765" y="6040993"/>
                  <a:pt x="3699368" y="5976763"/>
                  <a:pt x="3699368" y="5976763"/>
                </a:cubicBezTo>
                <a:lnTo>
                  <a:pt x="3699368" y="5976057"/>
                </a:lnTo>
                <a:cubicBezTo>
                  <a:pt x="3662477" y="5976057"/>
                  <a:pt x="3632586" y="5946943"/>
                  <a:pt x="3632586" y="5911081"/>
                </a:cubicBezTo>
                <a:cubicBezTo>
                  <a:pt x="3632586" y="5901311"/>
                  <a:pt x="3634868" y="5892051"/>
                  <a:pt x="3638840" y="5883733"/>
                </a:cubicBezTo>
                <a:cubicBezTo>
                  <a:pt x="3652251" y="5853128"/>
                  <a:pt x="3686429" y="5819189"/>
                  <a:pt x="3733546" y="5763119"/>
                </a:cubicBezTo>
                <a:cubicBezTo>
                  <a:pt x="3778343" y="5709758"/>
                  <a:pt x="3828213" y="5659339"/>
                  <a:pt x="3775550" y="5642820"/>
                </a:cubicBezTo>
                <a:cubicBezTo>
                  <a:pt x="3765221" y="5639588"/>
                  <a:pt x="3754252" y="5637792"/>
                  <a:pt x="3742802" y="5637355"/>
                </a:cubicBezTo>
                <a:close/>
                <a:moveTo>
                  <a:pt x="0" y="0"/>
                </a:moveTo>
                <a:lnTo>
                  <a:pt x="4644572" y="0"/>
                </a:lnTo>
                <a:lnTo>
                  <a:pt x="46445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tIns="0" bIns="684000" anchor="ctr" anchorCtr="0">
            <a:noAutofit/>
          </a:bodyPr>
          <a:lstStyle>
            <a:lvl1pPr algn="ctr">
              <a:defRPr sz="1800">
                <a:latin typeface="Aptos" panose="020B0004020202020204" pitchFamily="34" charset="0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880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900" userDrawn="1">
          <p15:clr>
            <a:srgbClr val="FBAE40"/>
          </p15:clr>
        </p15:guide>
        <p15:guide id="3" orient="horz" pos="4092" userDrawn="1">
          <p15:clr>
            <a:srgbClr val="FBAE40"/>
          </p15:clr>
        </p15:guide>
        <p15:guide id="4" pos="316" userDrawn="1">
          <p15:clr>
            <a:srgbClr val="FBAE40"/>
          </p15:clr>
        </p15:guide>
        <p15:guide id="5" orient="horz" pos="220" userDrawn="1">
          <p15:clr>
            <a:srgbClr val="FBAE40"/>
          </p15:clr>
        </p15:guide>
        <p15:guide id="6" pos="44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C94EF2F-31EC-918F-9265-37E42B8345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8CBBC9">
                  <a:alpha val="26000"/>
                </a:srgbClr>
              </a:gs>
              <a:gs pos="50000">
                <a:srgbClr val="8CBBC9">
                  <a:alpha val="21000"/>
                </a:srgbClr>
              </a:gs>
              <a:gs pos="100000">
                <a:srgbClr val="8CBBC9">
                  <a:alpha val="61000"/>
                </a:srgbClr>
              </a:gs>
            </a:gsLst>
            <a:lin ang="17400000" scaled="0"/>
          </a:gradFill>
          <a:ln w="504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de-DE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23" name="Freihandform: Form 22">
            <a:extLst>
              <a:ext uri="{FF2B5EF4-FFF2-40B4-BE49-F238E27FC236}">
                <a16:creationId xmlns:a16="http://schemas.microsoft.com/office/drawing/2014/main" id="{71AF9A39-29E1-AA3E-043D-64EA37756B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8146916" y="-799962"/>
            <a:ext cx="2789337" cy="2998628"/>
          </a:xfrm>
          <a:custGeom>
            <a:avLst/>
            <a:gdLst>
              <a:gd name="connsiteX0" fmla="*/ 1214478 w 2789337"/>
              <a:gd name="connsiteY0" fmla="*/ 2998628 h 2998628"/>
              <a:gd name="connsiteX1" fmla="*/ 2789337 w 2789337"/>
              <a:gd name="connsiteY1" fmla="*/ 702163 h 2998628"/>
              <a:gd name="connsiteX2" fmla="*/ 2768358 w 2789337"/>
              <a:gd name="connsiteY2" fmla="*/ 667611 h 2998628"/>
              <a:gd name="connsiteX3" fmla="*/ 1513412 w 2789337"/>
              <a:gd name="connsiteY3" fmla="*/ 0 h 2998628"/>
              <a:gd name="connsiteX4" fmla="*/ 0 w 2789337"/>
              <a:gd name="connsiteY4" fmla="*/ 1514233 h 2998628"/>
              <a:gd name="connsiteX5" fmla="*/ 1208407 w 2789337"/>
              <a:gd name="connsiteY5" fmla="*/ 2997701 h 299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9337" h="2998628">
                <a:moveTo>
                  <a:pt x="1214478" y="2998628"/>
                </a:moveTo>
                <a:lnTo>
                  <a:pt x="2789337" y="702163"/>
                </a:lnTo>
                <a:lnTo>
                  <a:pt x="2768358" y="667611"/>
                </a:lnTo>
                <a:cubicBezTo>
                  <a:pt x="2496386" y="264822"/>
                  <a:pt x="2035809" y="0"/>
                  <a:pt x="1513412" y="0"/>
                </a:cubicBezTo>
                <a:cubicBezTo>
                  <a:pt x="677578" y="0"/>
                  <a:pt x="0" y="677945"/>
                  <a:pt x="0" y="1514233"/>
                </a:cubicBezTo>
                <a:cubicBezTo>
                  <a:pt x="0" y="2245984"/>
                  <a:pt x="518771" y="2856505"/>
                  <a:pt x="1208407" y="299770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72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020530FE-923A-00EE-1B0B-33F21633CA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9611291" y="1258344"/>
            <a:ext cx="3847138" cy="1336693"/>
          </a:xfrm>
          <a:custGeom>
            <a:avLst/>
            <a:gdLst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0 w 3847138"/>
              <a:gd name="connsiteY2" fmla="*/ 22397 h 1336693"/>
              <a:gd name="connsiteX3" fmla="*/ 11149 w 3847138"/>
              <a:gd name="connsiteY3" fmla="*/ 52876 h 1336693"/>
              <a:gd name="connsiteX4" fmla="*/ 1946934 w 3847138"/>
              <a:gd name="connsiteY4" fmla="*/ 1336693 h 1336693"/>
              <a:gd name="connsiteX5" fmla="*/ 3794252 w 3847138"/>
              <a:gd name="connsiteY5" fmla="*/ 236621 h 1336693"/>
              <a:gd name="connsiteX0" fmla="*/ 3847138 w 3847138"/>
              <a:gd name="connsiteY0" fmla="*/ 126778 h 1336693"/>
              <a:gd name="connsiteX1" fmla="*/ 3846400 w 3847138"/>
              <a:gd name="connsiteY1" fmla="*/ 0 h 1336693"/>
              <a:gd name="connsiteX2" fmla="*/ 1780719 w 3847138"/>
              <a:gd name="connsiteY2" fmla="*/ 2846 h 1336693"/>
              <a:gd name="connsiteX3" fmla="*/ 0 w 3847138"/>
              <a:gd name="connsiteY3" fmla="*/ 22397 h 1336693"/>
              <a:gd name="connsiteX4" fmla="*/ 11149 w 3847138"/>
              <a:gd name="connsiteY4" fmla="*/ 52876 h 1336693"/>
              <a:gd name="connsiteX5" fmla="*/ 1946934 w 3847138"/>
              <a:gd name="connsiteY5" fmla="*/ 1336693 h 1336693"/>
              <a:gd name="connsiteX6" fmla="*/ 3794252 w 3847138"/>
              <a:gd name="connsiteY6" fmla="*/ 236621 h 1336693"/>
              <a:gd name="connsiteX7" fmla="*/ 3847138 w 3847138"/>
              <a:gd name="connsiteY7" fmla="*/ 126778 h 1336693"/>
              <a:gd name="connsiteX0" fmla="*/ 1780719 w 3847138"/>
              <a:gd name="connsiteY0" fmla="*/ 2846 h 1336693"/>
              <a:gd name="connsiteX1" fmla="*/ 0 w 3847138"/>
              <a:gd name="connsiteY1" fmla="*/ 22397 h 1336693"/>
              <a:gd name="connsiteX2" fmla="*/ 11149 w 3847138"/>
              <a:gd name="connsiteY2" fmla="*/ 52876 h 1336693"/>
              <a:gd name="connsiteX3" fmla="*/ 1946934 w 3847138"/>
              <a:gd name="connsiteY3" fmla="*/ 1336693 h 1336693"/>
              <a:gd name="connsiteX4" fmla="*/ 3794252 w 3847138"/>
              <a:gd name="connsiteY4" fmla="*/ 236621 h 1336693"/>
              <a:gd name="connsiteX5" fmla="*/ 3847138 w 3847138"/>
              <a:gd name="connsiteY5" fmla="*/ 126778 h 1336693"/>
              <a:gd name="connsiteX6" fmla="*/ 3846400 w 3847138"/>
              <a:gd name="connsiteY6" fmla="*/ 0 h 1336693"/>
              <a:gd name="connsiteX7" fmla="*/ 1872159 w 3847138"/>
              <a:gd name="connsiteY7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  <a:gd name="connsiteX6" fmla="*/ 1872159 w 3847138"/>
              <a:gd name="connsiteY6" fmla="*/ 94286 h 1336693"/>
              <a:gd name="connsiteX0" fmla="*/ 0 w 3847138"/>
              <a:gd name="connsiteY0" fmla="*/ 22397 h 1336693"/>
              <a:gd name="connsiteX1" fmla="*/ 11149 w 3847138"/>
              <a:gd name="connsiteY1" fmla="*/ 52876 h 1336693"/>
              <a:gd name="connsiteX2" fmla="*/ 1946934 w 3847138"/>
              <a:gd name="connsiteY2" fmla="*/ 1336693 h 1336693"/>
              <a:gd name="connsiteX3" fmla="*/ 3794252 w 3847138"/>
              <a:gd name="connsiteY3" fmla="*/ 236621 h 1336693"/>
              <a:gd name="connsiteX4" fmla="*/ 3847138 w 3847138"/>
              <a:gd name="connsiteY4" fmla="*/ 126778 h 1336693"/>
              <a:gd name="connsiteX5" fmla="*/ 3846400 w 3847138"/>
              <a:gd name="connsiteY5" fmla="*/ 0 h 133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47138" h="1336693">
                <a:moveTo>
                  <a:pt x="0" y="22397"/>
                </a:moveTo>
                <a:lnTo>
                  <a:pt x="11149" y="52876"/>
                </a:lnTo>
                <a:cubicBezTo>
                  <a:pt x="330080" y="807321"/>
                  <a:pt x="1076720" y="1336693"/>
                  <a:pt x="1946934" y="1336693"/>
                </a:cubicBezTo>
                <a:cubicBezTo>
                  <a:pt x="2744631" y="1336693"/>
                  <a:pt x="3438490" y="891874"/>
                  <a:pt x="3794252" y="236621"/>
                </a:cubicBezTo>
                <a:lnTo>
                  <a:pt x="3847138" y="126778"/>
                </a:lnTo>
                <a:lnTo>
                  <a:pt x="3846400" y="0"/>
                </a:lnTo>
              </a:path>
            </a:pathLst>
          </a:custGeom>
          <a:noFill/>
          <a:ln w="9525" cap="flat">
            <a:solidFill>
              <a:schemeClr val="accent5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4BE0F670-1220-4DDF-4483-0A579D2996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7466482" flipH="1">
            <a:off x="10454318" y="-590725"/>
            <a:ext cx="1617669" cy="1869003"/>
          </a:xfrm>
          <a:custGeom>
            <a:avLst/>
            <a:gdLst>
              <a:gd name="connsiteX0" fmla="*/ 584823 w 1617669"/>
              <a:gd name="connsiteY0" fmla="*/ 1869003 h 1869003"/>
              <a:gd name="connsiteX1" fmla="*/ 1617669 w 1617669"/>
              <a:gd name="connsiteY1" fmla="*/ 362903 h 1869003"/>
              <a:gd name="connsiteX2" fmla="*/ 1108008 w 1617669"/>
              <a:gd name="connsiteY2" fmla="*/ 13390 h 1869003"/>
              <a:gd name="connsiteX3" fmla="*/ 975250 w 1617669"/>
              <a:gd name="connsiteY3" fmla="*/ 0 h 1869003"/>
              <a:gd name="connsiteX4" fmla="*/ 0 w 1617669"/>
              <a:gd name="connsiteY4" fmla="*/ 975779 h 1869003"/>
              <a:gd name="connsiteX5" fmla="*/ 429978 w 1617669"/>
              <a:gd name="connsiteY5" fmla="*/ 1784911 h 1869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17669" h="1869003">
                <a:moveTo>
                  <a:pt x="584823" y="1869003"/>
                </a:moveTo>
                <a:lnTo>
                  <a:pt x="1617669" y="362903"/>
                </a:lnTo>
                <a:lnTo>
                  <a:pt x="1108008" y="13390"/>
                </a:lnTo>
                <a:lnTo>
                  <a:pt x="975250" y="0"/>
                </a:lnTo>
                <a:cubicBezTo>
                  <a:pt x="436634" y="0"/>
                  <a:pt x="0" y="436871"/>
                  <a:pt x="0" y="975779"/>
                </a:cubicBezTo>
                <a:cubicBezTo>
                  <a:pt x="0" y="1312597"/>
                  <a:pt x="170560" y="1609556"/>
                  <a:pt x="429978" y="1784911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65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97F98E73-C7F8-ECFF-29DD-94BCCCC857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15100106" flipH="1">
            <a:off x="349587" y="4696292"/>
            <a:ext cx="2262906" cy="3173444"/>
          </a:xfrm>
          <a:custGeom>
            <a:avLst/>
            <a:gdLst>
              <a:gd name="connsiteX0" fmla="*/ 129580 w 2262906"/>
              <a:gd name="connsiteY0" fmla="*/ 1194379 h 3173444"/>
              <a:gd name="connsiteX1" fmla="*/ 2053808 w 2262906"/>
              <a:gd name="connsiteY1" fmla="*/ 3119650 h 3173444"/>
              <a:gd name="connsiteX2" fmla="*/ 2262906 w 2262906"/>
              <a:gd name="connsiteY2" fmla="*/ 3173444 h 3173444"/>
              <a:gd name="connsiteX3" fmla="*/ 1211450 w 2262906"/>
              <a:gd name="connsiteY3" fmla="*/ 0 h 3173444"/>
              <a:gd name="connsiteX4" fmla="*/ 0 w 2262906"/>
              <a:gd name="connsiteY4" fmla="*/ 401390 h 3173444"/>
              <a:gd name="connsiteX5" fmla="*/ 1848 w 2262906"/>
              <a:gd name="connsiteY5" fmla="*/ 474503 h 3173444"/>
              <a:gd name="connsiteX6" fmla="*/ 129580 w 2262906"/>
              <a:gd name="connsiteY6" fmla="*/ 1194379 h 31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2906" h="3173444">
                <a:moveTo>
                  <a:pt x="129580" y="1194379"/>
                </a:moveTo>
                <a:cubicBezTo>
                  <a:pt x="414535" y="2111035"/>
                  <a:pt x="1137648" y="2834541"/>
                  <a:pt x="2053808" y="3119650"/>
                </a:cubicBezTo>
                <a:lnTo>
                  <a:pt x="2262906" y="3173444"/>
                </a:lnTo>
                <a:lnTo>
                  <a:pt x="1211450" y="0"/>
                </a:lnTo>
                <a:lnTo>
                  <a:pt x="0" y="401390"/>
                </a:lnTo>
                <a:lnTo>
                  <a:pt x="1848" y="474503"/>
                </a:lnTo>
                <a:cubicBezTo>
                  <a:pt x="14487" y="723979"/>
                  <a:pt x="58341" y="965215"/>
                  <a:pt x="129580" y="1194379"/>
                </a:cubicBezTo>
                <a:close/>
              </a:path>
            </a:pathLst>
          </a:custGeom>
          <a:gradFill>
            <a:gsLst>
              <a:gs pos="0">
                <a:srgbClr val="8CBBC9">
                  <a:alpha val="0"/>
                </a:srgbClr>
              </a:gs>
              <a:gs pos="80000">
                <a:srgbClr val="8CBBC9">
                  <a:alpha val="51000"/>
                </a:srgbClr>
              </a:gs>
              <a:gs pos="100000">
                <a:srgbClr val="8CBBC9"/>
              </a:gs>
            </a:gsLst>
            <a:lin ang="18178740" scaled="1"/>
          </a:gradFill>
          <a:ln w="504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>
              <a:latin typeface="Aptos" panose="020B00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9E69E8-96DC-5A73-931C-5B93090829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 bwMode="gray">
          <a:xfrm>
            <a:off x="10787741" y="5637249"/>
            <a:ext cx="915674" cy="837072"/>
            <a:chOff x="3462337" y="1557433"/>
            <a:chExt cx="2217610" cy="2032062"/>
          </a:xfrm>
          <a:solidFill>
            <a:schemeClr val="tx2"/>
          </a:solidFill>
        </p:grpSpPr>
        <p:sp>
          <p:nvSpPr>
            <p:cNvPr id="4" name="Freihandform: Form 3">
              <a:extLst>
                <a:ext uri="{FF2B5EF4-FFF2-40B4-BE49-F238E27FC236}">
                  <a16:creationId xmlns:a16="http://schemas.microsoft.com/office/drawing/2014/main" id="{5DD63697-C1EE-C6CF-05D5-4F2AD6C9B9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909345" y="1557433"/>
              <a:ext cx="904043" cy="980121"/>
            </a:xfrm>
            <a:custGeom>
              <a:avLst/>
              <a:gdLst>
                <a:gd name="connsiteX0" fmla="*/ 179451 w 904043"/>
                <a:gd name="connsiteY0" fmla="*/ 980121 h 980121"/>
                <a:gd name="connsiteX1" fmla="*/ 664750 w 904043"/>
                <a:gd name="connsiteY1" fmla="*/ 824197 h 980121"/>
                <a:gd name="connsiteX2" fmla="*/ 664750 w 904043"/>
                <a:gd name="connsiteY2" fmla="*/ 822482 h 980121"/>
                <a:gd name="connsiteX3" fmla="*/ 503015 w 904043"/>
                <a:gd name="connsiteY3" fmla="*/ 664748 h 980121"/>
                <a:gd name="connsiteX4" fmla="*/ 518160 w 904043"/>
                <a:gd name="connsiteY4" fmla="*/ 598359 h 980121"/>
                <a:gd name="connsiteX5" fmla="*/ 747522 w 904043"/>
                <a:gd name="connsiteY5" fmla="*/ 305560 h 980121"/>
                <a:gd name="connsiteX6" fmla="*/ 849249 w 904043"/>
                <a:gd name="connsiteY6" fmla="*/ 13524 h 980121"/>
                <a:gd name="connsiteX7" fmla="*/ 150019 w 904043"/>
                <a:gd name="connsiteY7" fmla="*/ 397763 h 980121"/>
                <a:gd name="connsiteX8" fmla="*/ 0 w 904043"/>
                <a:gd name="connsiteY8" fmla="*/ 803337 h 980121"/>
                <a:gd name="connsiteX9" fmla="*/ 179451 w 904043"/>
                <a:gd name="connsiteY9" fmla="*/ 980121 h 98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4043" h="980121">
                  <a:moveTo>
                    <a:pt x="179451" y="980121"/>
                  </a:moveTo>
                  <a:cubicBezTo>
                    <a:pt x="341186" y="980121"/>
                    <a:pt x="664750" y="824197"/>
                    <a:pt x="664750" y="824197"/>
                  </a:cubicBezTo>
                  <a:lnTo>
                    <a:pt x="664750" y="822482"/>
                  </a:lnTo>
                  <a:cubicBezTo>
                    <a:pt x="575405" y="822482"/>
                    <a:pt x="503015" y="751807"/>
                    <a:pt x="503015" y="664748"/>
                  </a:cubicBezTo>
                  <a:cubicBezTo>
                    <a:pt x="503015" y="641031"/>
                    <a:pt x="508540" y="618552"/>
                    <a:pt x="518160" y="598359"/>
                  </a:cubicBezTo>
                  <a:cubicBezTo>
                    <a:pt x="550640" y="524064"/>
                    <a:pt x="633413" y="441673"/>
                    <a:pt x="747522" y="305560"/>
                  </a:cubicBezTo>
                  <a:cubicBezTo>
                    <a:pt x="856012" y="176020"/>
                    <a:pt x="976789" y="53624"/>
                    <a:pt x="849249" y="13524"/>
                  </a:cubicBezTo>
                  <a:cubicBezTo>
                    <a:pt x="649129" y="-49246"/>
                    <a:pt x="349758" y="111155"/>
                    <a:pt x="150019" y="397763"/>
                  </a:cubicBezTo>
                  <a:cubicBezTo>
                    <a:pt x="32099" y="566927"/>
                    <a:pt x="0" y="701420"/>
                    <a:pt x="0" y="803337"/>
                  </a:cubicBezTo>
                  <a:cubicBezTo>
                    <a:pt x="0" y="873727"/>
                    <a:pt x="32861" y="980121"/>
                    <a:pt x="179451" y="980121"/>
                  </a:cubicBezTo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E5B2191C-CB23-731E-16A8-1DF6E770010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gray">
            <a:xfrm>
              <a:off x="3462337" y="1906714"/>
              <a:ext cx="2217610" cy="1682781"/>
            </a:xfrm>
            <a:custGeom>
              <a:avLst/>
              <a:gdLst>
                <a:gd name="connsiteX0" fmla="*/ 1676591 w 2217610"/>
                <a:gd name="connsiteY0" fmla="*/ 1170527 h 1682781"/>
                <a:gd name="connsiteX1" fmla="*/ 1564386 w 2217610"/>
                <a:gd name="connsiteY1" fmla="*/ 1170527 h 1682781"/>
                <a:gd name="connsiteX2" fmla="*/ 1564386 w 2217610"/>
                <a:gd name="connsiteY2" fmla="*/ 1682782 h 1682781"/>
                <a:gd name="connsiteX3" fmla="*/ 1676591 w 2217610"/>
                <a:gd name="connsiteY3" fmla="*/ 1682782 h 1682781"/>
                <a:gd name="connsiteX4" fmla="*/ 1676591 w 2217610"/>
                <a:gd name="connsiteY4" fmla="*/ 1170527 h 1682781"/>
                <a:gd name="connsiteX5" fmla="*/ 1148525 w 2217610"/>
                <a:gd name="connsiteY5" fmla="*/ 1378839 h 1682781"/>
                <a:gd name="connsiteX6" fmla="*/ 1148525 w 2217610"/>
                <a:gd name="connsiteY6" fmla="*/ 1474470 h 1682781"/>
                <a:gd name="connsiteX7" fmla="*/ 1086803 w 2217610"/>
                <a:gd name="connsiteY7" fmla="*/ 1474470 h 1682781"/>
                <a:gd name="connsiteX8" fmla="*/ 1103757 w 2217610"/>
                <a:gd name="connsiteY8" fmla="*/ 1553242 h 1682781"/>
                <a:gd name="connsiteX9" fmla="*/ 1163384 w 2217610"/>
                <a:gd name="connsiteY9" fmla="*/ 1638491 h 1682781"/>
                <a:gd name="connsiteX10" fmla="*/ 1239012 w 2217610"/>
                <a:gd name="connsiteY10" fmla="*/ 1674876 h 1682781"/>
                <a:gd name="connsiteX11" fmla="*/ 1322451 w 2217610"/>
                <a:gd name="connsiteY11" fmla="*/ 1682687 h 1682781"/>
                <a:gd name="connsiteX12" fmla="*/ 1479995 w 2217610"/>
                <a:gd name="connsiteY12" fmla="*/ 1682687 h 1682781"/>
                <a:gd name="connsiteX13" fmla="*/ 1479995 w 2217610"/>
                <a:gd name="connsiteY13" fmla="*/ 1594961 h 1682781"/>
                <a:gd name="connsiteX14" fmla="*/ 1320927 w 2217610"/>
                <a:gd name="connsiteY14" fmla="*/ 1594961 h 1682781"/>
                <a:gd name="connsiteX15" fmla="*/ 1307783 w 2217610"/>
                <a:gd name="connsiteY15" fmla="*/ 1593914 h 1682781"/>
                <a:gd name="connsiteX16" fmla="*/ 1227201 w 2217610"/>
                <a:gd name="connsiteY16" fmla="*/ 1543622 h 1682781"/>
                <a:gd name="connsiteX17" fmla="*/ 1202341 w 2217610"/>
                <a:gd name="connsiteY17" fmla="*/ 1426655 h 1682781"/>
                <a:gd name="connsiteX18" fmla="*/ 1227201 w 2217610"/>
                <a:gd name="connsiteY18" fmla="*/ 1309687 h 1682781"/>
                <a:gd name="connsiteX19" fmla="*/ 1307783 w 2217610"/>
                <a:gd name="connsiteY19" fmla="*/ 1259396 h 1682781"/>
                <a:gd name="connsiteX20" fmla="*/ 1320927 w 2217610"/>
                <a:gd name="connsiteY20" fmla="*/ 1258348 h 1682781"/>
                <a:gd name="connsiteX21" fmla="*/ 1479995 w 2217610"/>
                <a:gd name="connsiteY21" fmla="*/ 1258348 h 1682781"/>
                <a:gd name="connsiteX22" fmla="*/ 1479995 w 2217610"/>
                <a:gd name="connsiteY22" fmla="*/ 1170623 h 1682781"/>
                <a:gd name="connsiteX23" fmla="*/ 1322451 w 2217610"/>
                <a:gd name="connsiteY23" fmla="*/ 1170623 h 1682781"/>
                <a:gd name="connsiteX24" fmla="*/ 1239012 w 2217610"/>
                <a:gd name="connsiteY24" fmla="*/ 1178433 h 1682781"/>
                <a:gd name="connsiteX25" fmla="*/ 1163384 w 2217610"/>
                <a:gd name="connsiteY25" fmla="*/ 1214819 h 1682781"/>
                <a:gd name="connsiteX26" fmla="*/ 1103757 w 2217610"/>
                <a:gd name="connsiteY26" fmla="*/ 1300067 h 1682781"/>
                <a:gd name="connsiteX27" fmla="*/ 1086803 w 2217610"/>
                <a:gd name="connsiteY27" fmla="*/ 1378839 h 1682781"/>
                <a:gd name="connsiteX28" fmla="*/ 1148525 w 2217610"/>
                <a:gd name="connsiteY28" fmla="*/ 1378839 h 1682781"/>
                <a:gd name="connsiteX29" fmla="*/ 333566 w 2217610"/>
                <a:gd name="connsiteY29" fmla="*/ 1426940 h 1682781"/>
                <a:gd name="connsiteX30" fmla="*/ 324136 w 2217610"/>
                <a:gd name="connsiteY30" fmla="*/ 1502188 h 1682781"/>
                <a:gd name="connsiteX31" fmla="*/ 298514 w 2217610"/>
                <a:gd name="connsiteY31" fmla="*/ 1557528 h 1682781"/>
                <a:gd name="connsiteX32" fmla="*/ 259175 w 2217610"/>
                <a:gd name="connsiteY32" fmla="*/ 1582960 h 1682781"/>
                <a:gd name="connsiteX33" fmla="*/ 197644 w 2217610"/>
                <a:gd name="connsiteY33" fmla="*/ 1591437 h 1682781"/>
                <a:gd name="connsiteX34" fmla="*/ 108585 w 2217610"/>
                <a:gd name="connsiteY34" fmla="*/ 1591437 h 1682781"/>
                <a:gd name="connsiteX35" fmla="*/ 108585 w 2217610"/>
                <a:gd name="connsiteY35" fmla="*/ 1261777 h 1682781"/>
                <a:gd name="connsiteX36" fmla="*/ 197644 w 2217610"/>
                <a:gd name="connsiteY36" fmla="*/ 1261777 h 1682781"/>
                <a:gd name="connsiteX37" fmla="*/ 251174 w 2217610"/>
                <a:gd name="connsiteY37" fmla="*/ 1267206 h 1682781"/>
                <a:gd name="connsiteX38" fmla="*/ 287084 w 2217610"/>
                <a:gd name="connsiteY38" fmla="*/ 1285685 h 1682781"/>
                <a:gd name="connsiteX39" fmla="*/ 321183 w 2217610"/>
                <a:gd name="connsiteY39" fmla="*/ 1341787 h 1682781"/>
                <a:gd name="connsiteX40" fmla="*/ 333566 w 2217610"/>
                <a:gd name="connsiteY40" fmla="*/ 1426940 h 1682781"/>
                <a:gd name="connsiteX41" fmla="*/ 447199 w 2217610"/>
                <a:gd name="connsiteY41" fmla="*/ 1498378 h 1682781"/>
                <a:gd name="connsiteX42" fmla="*/ 452914 w 2217610"/>
                <a:gd name="connsiteY42" fmla="*/ 1427607 h 1682781"/>
                <a:gd name="connsiteX43" fmla="*/ 449485 w 2217610"/>
                <a:gd name="connsiteY43" fmla="*/ 1371981 h 1682781"/>
                <a:gd name="connsiteX44" fmla="*/ 439198 w 2217610"/>
                <a:gd name="connsiteY44" fmla="*/ 1320070 h 1682781"/>
                <a:gd name="connsiteX45" fmla="*/ 423100 w 2217610"/>
                <a:gd name="connsiteY45" fmla="*/ 1275112 h 1682781"/>
                <a:gd name="connsiteX46" fmla="*/ 402431 w 2217610"/>
                <a:gd name="connsiteY46" fmla="*/ 1240917 h 1682781"/>
                <a:gd name="connsiteX47" fmla="*/ 324422 w 2217610"/>
                <a:gd name="connsiteY47" fmla="*/ 1186815 h 1682781"/>
                <a:gd name="connsiteX48" fmla="*/ 197453 w 2217610"/>
                <a:gd name="connsiteY48" fmla="*/ 1170337 h 1682781"/>
                <a:gd name="connsiteX49" fmla="*/ 0 w 2217610"/>
                <a:gd name="connsiteY49" fmla="*/ 1170337 h 1682781"/>
                <a:gd name="connsiteX50" fmla="*/ 0 w 2217610"/>
                <a:gd name="connsiteY50" fmla="*/ 1682687 h 1682781"/>
                <a:gd name="connsiteX51" fmla="*/ 197549 w 2217610"/>
                <a:gd name="connsiteY51" fmla="*/ 1682687 h 1682781"/>
                <a:gd name="connsiteX52" fmla="*/ 241935 w 2217610"/>
                <a:gd name="connsiteY52" fmla="*/ 1682306 h 1682781"/>
                <a:gd name="connsiteX53" fmla="*/ 275082 w 2217610"/>
                <a:gd name="connsiteY53" fmla="*/ 1680401 h 1682781"/>
                <a:gd name="connsiteX54" fmla="*/ 300704 w 2217610"/>
                <a:gd name="connsiteY54" fmla="*/ 1676972 h 1682781"/>
                <a:gd name="connsiteX55" fmla="*/ 322898 w 2217610"/>
                <a:gd name="connsiteY55" fmla="*/ 1671257 h 1682781"/>
                <a:gd name="connsiteX56" fmla="*/ 390525 w 2217610"/>
                <a:gd name="connsiteY56" fmla="*/ 1632395 h 1682781"/>
                <a:gd name="connsiteX57" fmla="*/ 431387 w 2217610"/>
                <a:gd name="connsiteY57" fmla="*/ 1563624 h 1682781"/>
                <a:gd name="connsiteX58" fmla="*/ 447199 w 2217610"/>
                <a:gd name="connsiteY58" fmla="*/ 1498378 h 1682781"/>
                <a:gd name="connsiteX59" fmla="*/ 898588 w 2217610"/>
                <a:gd name="connsiteY59" fmla="*/ 1170527 h 1682781"/>
                <a:gd name="connsiteX60" fmla="*/ 754571 w 2217610"/>
                <a:gd name="connsiteY60" fmla="*/ 1170527 h 1682781"/>
                <a:gd name="connsiteX61" fmla="*/ 609886 w 2217610"/>
                <a:gd name="connsiteY61" fmla="*/ 1204151 h 1682781"/>
                <a:gd name="connsiteX62" fmla="*/ 531305 w 2217610"/>
                <a:gd name="connsiteY62" fmla="*/ 1314641 h 1682781"/>
                <a:gd name="connsiteX63" fmla="*/ 517398 w 2217610"/>
                <a:gd name="connsiteY63" fmla="*/ 1403128 h 1682781"/>
                <a:gd name="connsiteX64" fmla="*/ 517112 w 2217610"/>
                <a:gd name="connsiteY64" fmla="*/ 1426655 h 1682781"/>
                <a:gd name="connsiteX65" fmla="*/ 517398 w 2217610"/>
                <a:gd name="connsiteY65" fmla="*/ 1450181 h 1682781"/>
                <a:gd name="connsiteX66" fmla="*/ 555403 w 2217610"/>
                <a:gd name="connsiteY66" fmla="*/ 1594009 h 1682781"/>
                <a:gd name="connsiteX67" fmla="*/ 666083 w 2217610"/>
                <a:gd name="connsiteY67" fmla="*/ 1673828 h 1682781"/>
                <a:gd name="connsiteX68" fmla="*/ 754475 w 2217610"/>
                <a:gd name="connsiteY68" fmla="*/ 1682687 h 1682781"/>
                <a:gd name="connsiteX69" fmla="*/ 898493 w 2217610"/>
                <a:gd name="connsiteY69" fmla="*/ 1682687 h 1682781"/>
                <a:gd name="connsiteX70" fmla="*/ 898493 w 2217610"/>
                <a:gd name="connsiteY70" fmla="*/ 1593533 h 1682781"/>
                <a:gd name="connsiteX71" fmla="*/ 759428 w 2217610"/>
                <a:gd name="connsiteY71" fmla="*/ 1593533 h 1682781"/>
                <a:gd name="connsiteX72" fmla="*/ 673037 w 2217610"/>
                <a:gd name="connsiteY72" fmla="*/ 1563434 h 1682781"/>
                <a:gd name="connsiteX73" fmla="*/ 638747 w 2217610"/>
                <a:gd name="connsiteY73" fmla="*/ 1473613 h 1682781"/>
                <a:gd name="connsiteX74" fmla="*/ 856298 w 2217610"/>
                <a:gd name="connsiteY74" fmla="*/ 1473613 h 1682781"/>
                <a:gd name="connsiteX75" fmla="*/ 856298 w 2217610"/>
                <a:gd name="connsiteY75" fmla="*/ 1379411 h 1682781"/>
                <a:gd name="connsiteX76" fmla="*/ 638842 w 2217610"/>
                <a:gd name="connsiteY76" fmla="*/ 1379411 h 1682781"/>
                <a:gd name="connsiteX77" fmla="*/ 673132 w 2217610"/>
                <a:gd name="connsiteY77" fmla="*/ 1289590 h 1682781"/>
                <a:gd name="connsiteX78" fmla="*/ 759524 w 2217610"/>
                <a:gd name="connsiteY78" fmla="*/ 1259491 h 1682781"/>
                <a:gd name="connsiteX79" fmla="*/ 898588 w 2217610"/>
                <a:gd name="connsiteY79" fmla="*/ 1259491 h 1682781"/>
                <a:gd name="connsiteX80" fmla="*/ 898588 w 2217610"/>
                <a:gd name="connsiteY80" fmla="*/ 1170527 h 1682781"/>
                <a:gd name="connsiteX81" fmla="*/ 1626394 w 2217610"/>
                <a:gd name="connsiteY81" fmla="*/ 582359 h 1682781"/>
                <a:gd name="connsiteX82" fmla="*/ 1776413 w 2217610"/>
                <a:gd name="connsiteY82" fmla="*/ 176784 h 1682781"/>
                <a:gd name="connsiteX83" fmla="*/ 1596962 w 2217610"/>
                <a:gd name="connsiteY83" fmla="*/ 0 h 1682781"/>
                <a:gd name="connsiteX84" fmla="*/ 1111758 w 2217610"/>
                <a:gd name="connsiteY84" fmla="*/ 155924 h 1682781"/>
                <a:gd name="connsiteX85" fmla="*/ 1111758 w 2217610"/>
                <a:gd name="connsiteY85" fmla="*/ 157734 h 1682781"/>
                <a:gd name="connsiteX86" fmla="*/ 1273493 w 2217610"/>
                <a:gd name="connsiteY86" fmla="*/ 315468 h 1682781"/>
                <a:gd name="connsiteX87" fmla="*/ 1258348 w 2217610"/>
                <a:gd name="connsiteY87" fmla="*/ 381857 h 1682781"/>
                <a:gd name="connsiteX88" fmla="*/ 1028986 w 2217610"/>
                <a:gd name="connsiteY88" fmla="*/ 674656 h 1682781"/>
                <a:gd name="connsiteX89" fmla="*/ 927259 w 2217610"/>
                <a:gd name="connsiteY89" fmla="*/ 966692 h 1682781"/>
                <a:gd name="connsiteX90" fmla="*/ 1626394 w 2217610"/>
                <a:gd name="connsiteY90" fmla="*/ 582359 h 1682781"/>
                <a:gd name="connsiteX91" fmla="*/ 2046351 w 2217610"/>
                <a:gd name="connsiteY91" fmla="*/ 1426655 h 1682781"/>
                <a:gd name="connsiteX92" fmla="*/ 2217611 w 2217610"/>
                <a:gd name="connsiteY92" fmla="*/ 1170527 h 1682781"/>
                <a:gd name="connsiteX93" fmla="*/ 2082070 w 2217610"/>
                <a:gd name="connsiteY93" fmla="*/ 1170527 h 1682781"/>
                <a:gd name="connsiteX94" fmla="*/ 1979867 w 2217610"/>
                <a:gd name="connsiteY94" fmla="*/ 1329214 h 1682781"/>
                <a:gd name="connsiteX95" fmla="*/ 1877568 w 2217610"/>
                <a:gd name="connsiteY95" fmla="*/ 1170527 h 1682781"/>
                <a:gd name="connsiteX96" fmla="*/ 1741932 w 2217610"/>
                <a:gd name="connsiteY96" fmla="*/ 1170527 h 1682781"/>
                <a:gd name="connsiteX97" fmla="*/ 1913287 w 2217610"/>
                <a:gd name="connsiteY97" fmla="*/ 1426655 h 1682781"/>
                <a:gd name="connsiteX98" fmla="*/ 1741932 w 2217610"/>
                <a:gd name="connsiteY98" fmla="*/ 1682782 h 1682781"/>
                <a:gd name="connsiteX99" fmla="*/ 1877568 w 2217610"/>
                <a:gd name="connsiteY99" fmla="*/ 1682782 h 1682781"/>
                <a:gd name="connsiteX100" fmla="*/ 1979867 w 2217610"/>
                <a:gd name="connsiteY100" fmla="*/ 1524191 h 1682781"/>
                <a:gd name="connsiteX101" fmla="*/ 2082070 w 2217610"/>
                <a:gd name="connsiteY101" fmla="*/ 1682782 h 1682781"/>
                <a:gd name="connsiteX102" fmla="*/ 2217611 w 2217610"/>
                <a:gd name="connsiteY102" fmla="*/ 1682782 h 1682781"/>
                <a:gd name="connsiteX103" fmla="*/ 2046351 w 2217610"/>
                <a:gd name="connsiteY103" fmla="*/ 1426655 h 1682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217610" h="1682781">
                  <a:moveTo>
                    <a:pt x="1676591" y="1170527"/>
                  </a:moveTo>
                  <a:lnTo>
                    <a:pt x="1564386" y="1170527"/>
                  </a:lnTo>
                  <a:lnTo>
                    <a:pt x="1564386" y="1682782"/>
                  </a:lnTo>
                  <a:lnTo>
                    <a:pt x="1676591" y="1682782"/>
                  </a:lnTo>
                  <a:lnTo>
                    <a:pt x="1676591" y="1170527"/>
                  </a:lnTo>
                  <a:close/>
                  <a:moveTo>
                    <a:pt x="1148525" y="1378839"/>
                  </a:moveTo>
                  <a:lnTo>
                    <a:pt x="1148525" y="1474470"/>
                  </a:lnTo>
                  <a:lnTo>
                    <a:pt x="1086803" y="1474470"/>
                  </a:lnTo>
                  <a:cubicBezTo>
                    <a:pt x="1089374" y="1501331"/>
                    <a:pt x="1094994" y="1527524"/>
                    <a:pt x="1103757" y="1553242"/>
                  </a:cubicBezTo>
                  <a:cubicBezTo>
                    <a:pt x="1115092" y="1586770"/>
                    <a:pt x="1134999" y="1615154"/>
                    <a:pt x="1163384" y="1638491"/>
                  </a:cubicBezTo>
                  <a:cubicBezTo>
                    <a:pt x="1187101" y="1657541"/>
                    <a:pt x="1212247" y="1669637"/>
                    <a:pt x="1239012" y="1674876"/>
                  </a:cubicBezTo>
                  <a:cubicBezTo>
                    <a:pt x="1265777" y="1680115"/>
                    <a:pt x="1293590" y="1682687"/>
                    <a:pt x="1322451" y="1682687"/>
                  </a:cubicBezTo>
                  <a:lnTo>
                    <a:pt x="1479995" y="1682687"/>
                  </a:lnTo>
                  <a:lnTo>
                    <a:pt x="1479995" y="1594961"/>
                  </a:lnTo>
                  <a:lnTo>
                    <a:pt x="1320927" y="1594961"/>
                  </a:lnTo>
                  <a:cubicBezTo>
                    <a:pt x="1316546" y="1594961"/>
                    <a:pt x="1312164" y="1594104"/>
                    <a:pt x="1307783" y="1593914"/>
                  </a:cubicBezTo>
                  <a:cubicBezTo>
                    <a:pt x="1267206" y="1589627"/>
                    <a:pt x="1240346" y="1572959"/>
                    <a:pt x="1227201" y="1543622"/>
                  </a:cubicBezTo>
                  <a:cubicBezTo>
                    <a:pt x="1212152" y="1510094"/>
                    <a:pt x="1203865" y="1471041"/>
                    <a:pt x="1202341" y="1426655"/>
                  </a:cubicBezTo>
                  <a:cubicBezTo>
                    <a:pt x="1203865" y="1382268"/>
                    <a:pt x="1212152" y="1343216"/>
                    <a:pt x="1227201" y="1309687"/>
                  </a:cubicBezTo>
                  <a:cubicBezTo>
                    <a:pt x="1240346" y="1280351"/>
                    <a:pt x="1267206" y="1263682"/>
                    <a:pt x="1307783" y="1259396"/>
                  </a:cubicBezTo>
                  <a:cubicBezTo>
                    <a:pt x="1312164" y="1259110"/>
                    <a:pt x="1316546" y="1258348"/>
                    <a:pt x="1320927" y="1258348"/>
                  </a:cubicBezTo>
                  <a:lnTo>
                    <a:pt x="1479995" y="1258348"/>
                  </a:lnTo>
                  <a:lnTo>
                    <a:pt x="1479995" y="1170623"/>
                  </a:lnTo>
                  <a:lnTo>
                    <a:pt x="1322451" y="1170623"/>
                  </a:lnTo>
                  <a:cubicBezTo>
                    <a:pt x="1293590" y="1170623"/>
                    <a:pt x="1265777" y="1173194"/>
                    <a:pt x="1239012" y="1178433"/>
                  </a:cubicBezTo>
                  <a:cubicBezTo>
                    <a:pt x="1212247" y="1183672"/>
                    <a:pt x="1187101" y="1195769"/>
                    <a:pt x="1163384" y="1214819"/>
                  </a:cubicBezTo>
                  <a:cubicBezTo>
                    <a:pt x="1135094" y="1238155"/>
                    <a:pt x="1115187" y="1266539"/>
                    <a:pt x="1103757" y="1300067"/>
                  </a:cubicBezTo>
                  <a:cubicBezTo>
                    <a:pt x="1094994" y="1325880"/>
                    <a:pt x="1089470" y="1352169"/>
                    <a:pt x="1086803" y="1378839"/>
                  </a:cubicBezTo>
                  <a:lnTo>
                    <a:pt x="1148525" y="1378839"/>
                  </a:lnTo>
                  <a:close/>
                  <a:moveTo>
                    <a:pt x="333566" y="1426940"/>
                  </a:moveTo>
                  <a:cubicBezTo>
                    <a:pt x="333566" y="1453610"/>
                    <a:pt x="330422" y="1478661"/>
                    <a:pt x="324136" y="1502188"/>
                  </a:cubicBezTo>
                  <a:cubicBezTo>
                    <a:pt x="317659" y="1525810"/>
                    <a:pt x="309182" y="1544193"/>
                    <a:pt x="298514" y="1557528"/>
                  </a:cubicBezTo>
                  <a:cubicBezTo>
                    <a:pt x="289370" y="1568768"/>
                    <a:pt x="276225" y="1577340"/>
                    <a:pt x="259175" y="1582960"/>
                  </a:cubicBezTo>
                  <a:cubicBezTo>
                    <a:pt x="242126" y="1588580"/>
                    <a:pt x="221647" y="1591437"/>
                    <a:pt x="197644" y="1591437"/>
                  </a:cubicBezTo>
                  <a:lnTo>
                    <a:pt x="108585" y="1591437"/>
                  </a:lnTo>
                  <a:lnTo>
                    <a:pt x="108585" y="1261777"/>
                  </a:lnTo>
                  <a:lnTo>
                    <a:pt x="197644" y="1261777"/>
                  </a:lnTo>
                  <a:cubicBezTo>
                    <a:pt x="219551" y="1261777"/>
                    <a:pt x="237363" y="1263587"/>
                    <a:pt x="251174" y="1267206"/>
                  </a:cubicBezTo>
                  <a:cubicBezTo>
                    <a:pt x="264986" y="1270826"/>
                    <a:pt x="276892" y="1277017"/>
                    <a:pt x="287084" y="1285685"/>
                  </a:cubicBezTo>
                  <a:cubicBezTo>
                    <a:pt x="301371" y="1297496"/>
                    <a:pt x="312706" y="1316165"/>
                    <a:pt x="321183" y="1341787"/>
                  </a:cubicBezTo>
                  <a:cubicBezTo>
                    <a:pt x="329470" y="1367314"/>
                    <a:pt x="333566" y="1395794"/>
                    <a:pt x="333566" y="1426940"/>
                  </a:cubicBezTo>
                  <a:moveTo>
                    <a:pt x="447199" y="1498378"/>
                  </a:moveTo>
                  <a:cubicBezTo>
                    <a:pt x="451104" y="1473803"/>
                    <a:pt x="452914" y="1450181"/>
                    <a:pt x="452914" y="1427607"/>
                  </a:cubicBezTo>
                  <a:cubicBezTo>
                    <a:pt x="452914" y="1408652"/>
                    <a:pt x="451866" y="1390079"/>
                    <a:pt x="449485" y="1371981"/>
                  </a:cubicBezTo>
                  <a:cubicBezTo>
                    <a:pt x="447199" y="1353788"/>
                    <a:pt x="443770" y="1336453"/>
                    <a:pt x="439198" y="1320070"/>
                  </a:cubicBezTo>
                  <a:cubicBezTo>
                    <a:pt x="434626" y="1303591"/>
                    <a:pt x="429292" y="1288637"/>
                    <a:pt x="423100" y="1275112"/>
                  </a:cubicBezTo>
                  <a:cubicBezTo>
                    <a:pt x="417005" y="1261586"/>
                    <a:pt x="410147" y="1250156"/>
                    <a:pt x="402431" y="1240917"/>
                  </a:cubicBezTo>
                  <a:cubicBezTo>
                    <a:pt x="382619" y="1215866"/>
                    <a:pt x="356521" y="1197769"/>
                    <a:pt x="324422" y="1186815"/>
                  </a:cubicBezTo>
                  <a:cubicBezTo>
                    <a:pt x="292322" y="1175766"/>
                    <a:pt x="249936" y="1170337"/>
                    <a:pt x="197453" y="1170337"/>
                  </a:cubicBezTo>
                  <a:lnTo>
                    <a:pt x="0" y="1170337"/>
                  </a:lnTo>
                  <a:lnTo>
                    <a:pt x="0" y="1682687"/>
                  </a:lnTo>
                  <a:lnTo>
                    <a:pt x="197549" y="1682687"/>
                  </a:lnTo>
                  <a:cubicBezTo>
                    <a:pt x="214313" y="1682687"/>
                    <a:pt x="229172" y="1682591"/>
                    <a:pt x="241935" y="1682306"/>
                  </a:cubicBezTo>
                  <a:cubicBezTo>
                    <a:pt x="254603" y="1682020"/>
                    <a:pt x="265748" y="1681448"/>
                    <a:pt x="275082" y="1680401"/>
                  </a:cubicBezTo>
                  <a:cubicBezTo>
                    <a:pt x="284512" y="1679353"/>
                    <a:pt x="293084" y="1678210"/>
                    <a:pt x="300704" y="1676972"/>
                  </a:cubicBezTo>
                  <a:cubicBezTo>
                    <a:pt x="308324" y="1675733"/>
                    <a:pt x="315754" y="1673828"/>
                    <a:pt x="322898" y="1671257"/>
                  </a:cubicBezTo>
                  <a:cubicBezTo>
                    <a:pt x="350520" y="1662494"/>
                    <a:pt x="372999" y="1649635"/>
                    <a:pt x="390525" y="1632395"/>
                  </a:cubicBezTo>
                  <a:cubicBezTo>
                    <a:pt x="408146" y="1615250"/>
                    <a:pt x="421862" y="1592390"/>
                    <a:pt x="431387" y="1563624"/>
                  </a:cubicBezTo>
                  <a:cubicBezTo>
                    <a:pt x="438150" y="1544669"/>
                    <a:pt x="443389" y="1522952"/>
                    <a:pt x="447199" y="1498378"/>
                  </a:cubicBezTo>
                  <a:moveTo>
                    <a:pt x="898588" y="1170527"/>
                  </a:moveTo>
                  <a:lnTo>
                    <a:pt x="754571" y="1170527"/>
                  </a:lnTo>
                  <a:cubicBezTo>
                    <a:pt x="704755" y="1170527"/>
                    <a:pt x="652367" y="1175766"/>
                    <a:pt x="609886" y="1204151"/>
                  </a:cubicBezTo>
                  <a:cubicBezTo>
                    <a:pt x="570452" y="1230630"/>
                    <a:pt x="544544" y="1269302"/>
                    <a:pt x="531305" y="1314641"/>
                  </a:cubicBezTo>
                  <a:cubicBezTo>
                    <a:pt x="522827" y="1343311"/>
                    <a:pt x="518160" y="1373124"/>
                    <a:pt x="517398" y="1403128"/>
                  </a:cubicBezTo>
                  <a:cubicBezTo>
                    <a:pt x="516922" y="1410938"/>
                    <a:pt x="516826" y="1418844"/>
                    <a:pt x="517112" y="1426655"/>
                  </a:cubicBezTo>
                  <a:cubicBezTo>
                    <a:pt x="516826" y="1434465"/>
                    <a:pt x="516922" y="1442371"/>
                    <a:pt x="517398" y="1450181"/>
                  </a:cubicBezTo>
                  <a:cubicBezTo>
                    <a:pt x="518732" y="1498949"/>
                    <a:pt x="528638" y="1552480"/>
                    <a:pt x="555403" y="1594009"/>
                  </a:cubicBezTo>
                  <a:cubicBezTo>
                    <a:pt x="580454" y="1632871"/>
                    <a:pt x="620840" y="1663446"/>
                    <a:pt x="666083" y="1673828"/>
                  </a:cubicBezTo>
                  <a:cubicBezTo>
                    <a:pt x="694944" y="1680401"/>
                    <a:pt x="725043" y="1682687"/>
                    <a:pt x="754475" y="1682687"/>
                  </a:cubicBezTo>
                  <a:lnTo>
                    <a:pt x="898493" y="1682687"/>
                  </a:lnTo>
                  <a:lnTo>
                    <a:pt x="898493" y="1593533"/>
                  </a:lnTo>
                  <a:lnTo>
                    <a:pt x="759428" y="1593533"/>
                  </a:lnTo>
                  <a:cubicBezTo>
                    <a:pt x="728472" y="1593152"/>
                    <a:pt x="695706" y="1586198"/>
                    <a:pt x="673037" y="1563434"/>
                  </a:cubicBezTo>
                  <a:cubicBezTo>
                    <a:pt x="649605" y="1539812"/>
                    <a:pt x="640747" y="1505998"/>
                    <a:pt x="638747" y="1473613"/>
                  </a:cubicBezTo>
                  <a:lnTo>
                    <a:pt x="856298" y="1473613"/>
                  </a:lnTo>
                  <a:lnTo>
                    <a:pt x="856298" y="1379411"/>
                  </a:lnTo>
                  <a:lnTo>
                    <a:pt x="638842" y="1379411"/>
                  </a:lnTo>
                  <a:cubicBezTo>
                    <a:pt x="640842" y="1347026"/>
                    <a:pt x="649700" y="1313212"/>
                    <a:pt x="673132" y="1289590"/>
                  </a:cubicBezTo>
                  <a:cubicBezTo>
                    <a:pt x="695801" y="1266825"/>
                    <a:pt x="728567" y="1259872"/>
                    <a:pt x="759524" y="1259491"/>
                  </a:cubicBezTo>
                  <a:lnTo>
                    <a:pt x="898588" y="1259491"/>
                  </a:lnTo>
                  <a:lnTo>
                    <a:pt x="898588" y="1170527"/>
                  </a:lnTo>
                  <a:close/>
                  <a:moveTo>
                    <a:pt x="1626394" y="582359"/>
                  </a:moveTo>
                  <a:cubicBezTo>
                    <a:pt x="1744218" y="413194"/>
                    <a:pt x="1776413" y="278606"/>
                    <a:pt x="1776413" y="176784"/>
                  </a:cubicBezTo>
                  <a:cubicBezTo>
                    <a:pt x="1776413" y="106394"/>
                    <a:pt x="1743551" y="0"/>
                    <a:pt x="1596962" y="0"/>
                  </a:cubicBezTo>
                  <a:cubicBezTo>
                    <a:pt x="1435227" y="0"/>
                    <a:pt x="1111758" y="155924"/>
                    <a:pt x="1111758" y="155924"/>
                  </a:cubicBezTo>
                  <a:lnTo>
                    <a:pt x="1111758" y="157734"/>
                  </a:lnTo>
                  <a:cubicBezTo>
                    <a:pt x="1201103" y="157734"/>
                    <a:pt x="1273493" y="228314"/>
                    <a:pt x="1273493" y="315468"/>
                  </a:cubicBezTo>
                  <a:cubicBezTo>
                    <a:pt x="1273493" y="339185"/>
                    <a:pt x="1267968" y="361664"/>
                    <a:pt x="1258348" y="381857"/>
                  </a:cubicBezTo>
                  <a:cubicBezTo>
                    <a:pt x="1225963" y="456057"/>
                    <a:pt x="1143095" y="538544"/>
                    <a:pt x="1028986" y="674656"/>
                  </a:cubicBezTo>
                  <a:cubicBezTo>
                    <a:pt x="920496" y="804196"/>
                    <a:pt x="799719" y="926592"/>
                    <a:pt x="927259" y="966692"/>
                  </a:cubicBezTo>
                  <a:cubicBezTo>
                    <a:pt x="1127284" y="1029367"/>
                    <a:pt x="1426655" y="868966"/>
                    <a:pt x="1626394" y="582359"/>
                  </a:cubicBezTo>
                  <a:moveTo>
                    <a:pt x="2046351" y="1426655"/>
                  </a:moveTo>
                  <a:lnTo>
                    <a:pt x="2217611" y="1170527"/>
                  </a:lnTo>
                  <a:lnTo>
                    <a:pt x="2082070" y="1170527"/>
                  </a:lnTo>
                  <a:lnTo>
                    <a:pt x="1979867" y="1329214"/>
                  </a:lnTo>
                  <a:lnTo>
                    <a:pt x="1877568" y="1170527"/>
                  </a:lnTo>
                  <a:lnTo>
                    <a:pt x="1741932" y="1170527"/>
                  </a:lnTo>
                  <a:lnTo>
                    <a:pt x="1913287" y="1426655"/>
                  </a:lnTo>
                  <a:lnTo>
                    <a:pt x="1741932" y="1682782"/>
                  </a:lnTo>
                  <a:lnTo>
                    <a:pt x="1877568" y="1682782"/>
                  </a:lnTo>
                  <a:lnTo>
                    <a:pt x="1979867" y="1524191"/>
                  </a:lnTo>
                  <a:lnTo>
                    <a:pt x="2082070" y="1682782"/>
                  </a:lnTo>
                  <a:lnTo>
                    <a:pt x="2217611" y="1682782"/>
                  </a:lnTo>
                  <a:lnTo>
                    <a:pt x="2046351" y="14266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Aptos" panose="020B0004020202020204" pitchFamily="34" charset="0"/>
              </a:endParaRPr>
            </a:p>
          </p:txBody>
        </p:sp>
      </p:grpSp>
      <p:sp>
        <p:nvSpPr>
          <p:cNvPr id="10" name="Titel 6">
            <a:extLst>
              <a:ext uri="{FF2B5EF4-FFF2-40B4-BE49-F238E27FC236}">
                <a16:creationId xmlns:a16="http://schemas.microsoft.com/office/drawing/2014/main" id="{C6F1E626-33B2-CA60-E766-34E2E024F6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 bwMode="gray">
          <a:xfrm>
            <a:off x="1775460" y="2905125"/>
            <a:ext cx="8821103" cy="1008884"/>
          </a:xfrm>
        </p:spPr>
        <p:txBody>
          <a:bodyPr anchor="b" anchorCtr="0">
            <a:noAutofit/>
          </a:bodyPr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C43A986C-3132-D4A0-86D6-1DCF5A2EF5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 bwMode="gray">
          <a:xfrm>
            <a:off x="1775460" y="3933012"/>
            <a:ext cx="8821103" cy="1498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3"/>
                </a:solidFill>
                <a:latin typeface="+mj-lt"/>
              </a:defRPr>
            </a:lvl1pPr>
            <a:lvl2pPr marL="350837" indent="0">
              <a:buNone/>
              <a:defRPr sz="2000">
                <a:solidFill>
                  <a:schemeClr val="accent3"/>
                </a:solidFill>
                <a:latin typeface="+mj-lt"/>
              </a:defRPr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0BBA7022-0EEF-C867-F91F-E475162BF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 bwMode="gray">
          <a:xfrm>
            <a:off x="1775460" y="1130300"/>
            <a:ext cx="2847975" cy="1612900"/>
          </a:xfrm>
        </p:spPr>
        <p:txBody>
          <a:bodyPr lIns="0" tIns="180000" rIns="0" bIns="0" anchor="ctr">
            <a:noAutofit/>
          </a:bodyPr>
          <a:lstStyle>
            <a:lvl1pPr>
              <a:defRPr sz="16600" b="1">
                <a:solidFill>
                  <a:schemeClr val="accent3">
                    <a:alpha val="50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369F4650-88BF-386A-3988-F44115651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gray">
          <a:xfrm rot="5379983" flipH="1">
            <a:off x="10983697" y="1076776"/>
            <a:ext cx="70531" cy="70531"/>
          </a:xfrm>
          <a:custGeom>
            <a:avLst/>
            <a:gdLst>
              <a:gd name="connsiteX0" fmla="*/ 47523 w 45887"/>
              <a:gd name="connsiteY0" fmla="*/ 23370 h 45887"/>
              <a:gd name="connsiteX1" fmla="*/ 24579 w 45887"/>
              <a:gd name="connsiteY1" fmla="*/ 46314 h 45887"/>
              <a:gd name="connsiteX2" fmla="*/ 1635 w 45887"/>
              <a:gd name="connsiteY2" fmla="*/ 23370 h 45887"/>
              <a:gd name="connsiteX3" fmla="*/ 24579 w 45887"/>
              <a:gd name="connsiteY3" fmla="*/ 426 h 45887"/>
              <a:gd name="connsiteX4" fmla="*/ 47523 w 45887"/>
              <a:gd name="connsiteY4" fmla="*/ 23370 h 45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87" h="45887">
                <a:moveTo>
                  <a:pt x="47523" y="23370"/>
                </a:moveTo>
                <a:cubicBezTo>
                  <a:pt x="47523" y="36041"/>
                  <a:pt x="37250" y="46314"/>
                  <a:pt x="24579" y="46314"/>
                </a:cubicBezTo>
                <a:cubicBezTo>
                  <a:pt x="11907" y="46314"/>
                  <a:pt x="1635" y="36041"/>
                  <a:pt x="1635" y="23370"/>
                </a:cubicBezTo>
                <a:cubicBezTo>
                  <a:pt x="1635" y="10698"/>
                  <a:pt x="11907" y="426"/>
                  <a:pt x="24579" y="426"/>
                </a:cubicBezTo>
                <a:cubicBezTo>
                  <a:pt x="37250" y="426"/>
                  <a:pt x="47523" y="10698"/>
                  <a:pt x="47523" y="23370"/>
                </a:cubicBezTo>
                <a:close/>
              </a:path>
            </a:pathLst>
          </a:custGeom>
          <a:solidFill>
            <a:schemeClr val="accent5"/>
          </a:solidFill>
          <a:ln w="5044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5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78" userDrawn="1">
          <p15:clr>
            <a:srgbClr val="FBAE40"/>
          </p15:clr>
        </p15:guide>
        <p15:guide id="4" pos="1118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pos="667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3.sv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23C372B5-68C5-501B-599B-92B7630BFF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7C6D2D-47A8-CFC8-8156-0E9C36E544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oolsToo_Slide" descr="ToolsToo_Slide">
            <a:extLst>
              <a:ext uri="{FF2B5EF4-FFF2-40B4-BE49-F238E27FC236}">
                <a16:creationId xmlns:a16="http://schemas.microsoft.com/office/drawing/2014/main" id="{BCC27BFD-F896-E83E-5A29-A916418293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ptos" panose="020B0004020202020204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25EDBEB-FC3D-6A11-7A19-331BDC99B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03998" y="360001"/>
            <a:ext cx="11184002" cy="42761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220A0E-2341-F991-9779-525B6E9B56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503998" y="1432561"/>
            <a:ext cx="11184002" cy="50634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Please use “Increase List Level” in the menu to show bullet points </a:t>
            </a:r>
          </a:p>
          <a:p>
            <a:pPr lvl="1"/>
            <a:r>
              <a:rPr lang="en-US" err="1"/>
              <a:t>Zweite</a:t>
            </a:r>
            <a:r>
              <a:rPr lang="en-US"/>
              <a:t> Ebene</a:t>
            </a:r>
          </a:p>
          <a:p>
            <a:pPr lvl="2"/>
            <a:r>
              <a:rPr lang="en-US" err="1"/>
              <a:t>Dritte</a:t>
            </a:r>
            <a:r>
              <a:rPr lang="en-US"/>
              <a:t> Ebene</a:t>
            </a:r>
          </a:p>
          <a:p>
            <a:pPr lvl="3"/>
            <a:r>
              <a:rPr lang="en-US" err="1"/>
              <a:t>Vierte</a:t>
            </a:r>
            <a:r>
              <a:rPr lang="en-US"/>
              <a:t> Ebene</a:t>
            </a:r>
          </a:p>
          <a:p>
            <a:pPr lvl="4"/>
            <a:r>
              <a:rPr lang="en-US" err="1"/>
              <a:t>Fünfte</a:t>
            </a:r>
            <a:r>
              <a:rPr lang="en-US"/>
              <a:t>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1E55B1-FFBD-95BE-D5B7-8251B95B40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1447157" y="6161604"/>
            <a:ext cx="494544" cy="49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1" r:id="rId3"/>
    <p:sldLayoutId id="2147483692" r:id="rId4"/>
    <p:sldLayoutId id="2147483693" r:id="rId5"/>
    <p:sldLayoutId id="2147483704" r:id="rId6"/>
    <p:sldLayoutId id="2147483705" r:id="rId7"/>
    <p:sldLayoutId id="2147483706" r:id="rId8"/>
    <p:sldLayoutId id="2147483696" r:id="rId9"/>
    <p:sldLayoutId id="2147483695" r:id="rId10"/>
    <p:sldLayoutId id="2147483703" r:id="rId11"/>
    <p:sldLayoutId id="2147483702" r:id="rId12"/>
    <p:sldLayoutId id="2147483650" r:id="rId13"/>
    <p:sldLayoutId id="2147483661" r:id="rId14"/>
    <p:sldLayoutId id="2147483670" r:id="rId15"/>
    <p:sldLayoutId id="2147483662" r:id="rId16"/>
    <p:sldLayoutId id="2147483676" r:id="rId17"/>
    <p:sldLayoutId id="2147483673" r:id="rId18"/>
    <p:sldLayoutId id="2147483675" r:id="rId19"/>
    <p:sldLayoutId id="2147483672" r:id="rId20"/>
    <p:sldLayoutId id="2147483663" r:id="rId21"/>
    <p:sldLayoutId id="2147483664" r:id="rId22"/>
    <p:sldLayoutId id="2147483671" r:id="rId23"/>
    <p:sldLayoutId id="2147483700" r:id="rId24"/>
    <p:sldLayoutId id="2147483701" r:id="rId25"/>
    <p:sldLayoutId id="2147483674" r:id="rId26"/>
    <p:sldLayoutId id="2147483677" r:id="rId27"/>
    <p:sldLayoutId id="2147483709" r:id="rId28"/>
    <p:sldLayoutId id="2147483713" r:id="rId29"/>
    <p:sldLayoutId id="2147483711" r:id="rId30"/>
    <p:sldLayoutId id="2147483710" r:id="rId31"/>
    <p:sldLayoutId id="2147483690" r:id="rId32"/>
    <p:sldLayoutId id="2147483678" r:id="rId33"/>
    <p:sldLayoutId id="2147483685" r:id="rId34"/>
    <p:sldLayoutId id="2147483694" r:id="rId35"/>
    <p:sldLayoutId id="2147483680" r:id="rId36"/>
    <p:sldLayoutId id="2147483686" r:id="rId37"/>
    <p:sldLayoutId id="2147483681" r:id="rId38"/>
    <p:sldLayoutId id="2147483687" r:id="rId39"/>
    <p:sldLayoutId id="2147483707" r:id="rId40"/>
    <p:sldLayoutId id="2147483708" r:id="rId41"/>
    <p:sldLayoutId id="2147483688" r:id="rId42"/>
    <p:sldLayoutId id="2147483689" r:id="rId43"/>
    <p:sldLayoutId id="2147483712" r:id="rId44"/>
  </p:sldLayoutIdLst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None/>
        <a:defRPr sz="22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1pPr>
      <a:lvl2pPr marL="449263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2pPr>
      <a:lvl3pPr marL="808038" indent="-266700" algn="l" defTabSz="914400" rtl="0" eaLnBrk="1" latinLnBrk="0" hangingPunct="1">
        <a:lnSpc>
          <a:spcPct val="100000"/>
        </a:lnSpc>
        <a:spcBef>
          <a:spcPts val="800"/>
        </a:spcBef>
        <a:buClr>
          <a:schemeClr val="accent3"/>
        </a:buClr>
        <a:buSzPct val="100000"/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3pPr>
      <a:lvl4pPr marL="1074738" indent="-176213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4pPr>
      <a:lvl5pPr marL="1371600" indent="-206375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SzPct val="100000"/>
        <a:buFont typeface="Symbol" panose="05050102010706020507" pitchFamily="18" charset="2"/>
        <a:buChar char="-"/>
        <a:tabLst/>
        <a:defRPr sz="1400" kern="1200">
          <a:solidFill>
            <a:schemeClr val="tx2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e-ix.net/en/location/traffic-statistic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e-ix.net/en/location/traffic-statistics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equinix.com/products/interconnection-services/internet-exchang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xtreme-ix.org/resources/traffic-sta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80.179.222.83/statistics/infrastructure/4/bit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linkedin.com/in/roderick-beck-94868948/recent-activity/all/" TargetMode="Externa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5E5_18B98B2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kajkjellgren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ortal.linx.net/services/lans-snmp/jed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saix.sa/en/services/statistics/" TargetMode="Externa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quinix.com/products/interconnection-services/internet-exchan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78EE0A-A8F4-22A5-0507-6A25AB9C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F7D839F0-33A9-C523-5267-2F6DB9E1B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125" y="-4001"/>
            <a:ext cx="10064750" cy="1739002"/>
          </a:xfrm>
        </p:spPr>
        <p:txBody>
          <a:bodyPr/>
          <a:lstStyle/>
          <a:p>
            <a:r>
              <a:rPr lang="en-US" sz="4400">
                <a:solidFill>
                  <a:schemeClr val="tx1"/>
                </a:solidFill>
              </a:rPr>
              <a:t>IXP+ based observations on peering and routing changes after Middle East cable outages.</a:t>
            </a:r>
          </a:p>
        </p:txBody>
      </p:sp>
      <p:sp>
        <p:nvSpPr>
          <p:cNvPr id="11" name="Untertitel 10">
            <a:extLst>
              <a:ext uri="{FF2B5EF4-FFF2-40B4-BE49-F238E27FC236}">
                <a16:creationId xmlns:a16="http://schemas.microsoft.com/office/drawing/2014/main" id="{050BC3E8-D958-1DF0-23AF-AD43E714A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1912397"/>
            <a:ext cx="10064749" cy="400110"/>
          </a:xfrm>
        </p:spPr>
        <p:txBody>
          <a:bodyPr/>
          <a:lstStyle/>
          <a:p>
            <a:r>
              <a:rPr lang="en-US" b="1"/>
              <a:t>Kaj Kjellgren, nog.fi 2025.11, Helsinki</a:t>
            </a:r>
          </a:p>
        </p:txBody>
      </p:sp>
    </p:spTree>
    <p:extLst>
      <p:ext uri="{BB962C8B-B14F-4D97-AF65-F5344CB8AC3E}">
        <p14:creationId xmlns:p14="http://schemas.microsoft.com/office/powerpoint/2010/main" val="339972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E3850-8A65-9D6D-B04C-CDBF7C48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F123367-26D6-99EA-F4EF-60FA724ED5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what about here?</a:t>
            </a:r>
            <a:br>
              <a:rPr lang="en-US"/>
            </a:br>
            <a:br>
              <a:rPr lang="en-US"/>
            </a:br>
            <a:r>
              <a:rPr lang="en-US"/>
              <a:t>UAE-IX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F4DCEBEB-9F55-5700-F944-2B46C162B6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DA1AE9A-C07F-4892-5793-6D6320ECFBF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3789A3-AF66-0B46-C664-C8FEF2B52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311" y="658425"/>
            <a:ext cx="4568812" cy="47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392F4-2694-9466-0487-21D263F97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32F3616-9075-AA15-AEC8-A2E36D2FE3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Aha, here's something:</a:t>
            </a:r>
            <a:br>
              <a:rPr lang="en-US"/>
            </a:br>
            <a:br>
              <a:rPr lang="en-US"/>
            </a:br>
            <a:r>
              <a:rPr lang="en-US"/>
              <a:t>AMS-IX Djibouti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6B1B89F-E7DE-6F4D-C712-0AAAF6B866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2224443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>
                <a:latin typeface="Aptos"/>
              </a:rPr>
              <a:t>Yes – something interesting for sure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760177-2DEE-87A7-9552-A8F0BC11E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32" y="733985"/>
            <a:ext cx="6573167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5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DEEE9-C13D-BBE8-C4FD-1C977BE6E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DE9A26DE-3D97-D203-9217-904108C1B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Well, not really what we expected?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7DB7987-57AB-A08D-CB71-3DD96EFE8C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endParaRPr lang="en-US" sz="2800"/>
          </a:p>
          <a:p>
            <a:pPr marL="448945" lvl="1"/>
            <a:r>
              <a:rPr lang="en-US" sz="6000" dirty="0">
                <a:latin typeface="Aptos"/>
              </a:rPr>
              <a:t>So, (almost) nothing happened?</a:t>
            </a:r>
            <a:br>
              <a:rPr lang="en-US" sz="6000" dirty="0"/>
            </a:br>
            <a:r>
              <a:rPr lang="en-US" sz="6000" dirty="0">
                <a:latin typeface="Aptos"/>
              </a:rPr>
              <a:t>Is that it?</a:t>
            </a:r>
          </a:p>
        </p:txBody>
      </p:sp>
    </p:spTree>
    <p:extLst>
      <p:ext uri="{BB962C8B-B14F-4D97-AF65-F5344CB8AC3E}">
        <p14:creationId xmlns:p14="http://schemas.microsoft.com/office/powerpoint/2010/main" val="384875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CA239-63C8-F64A-75B4-772B194BF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F4D8CE7F-1DA0-8438-4E7E-22512459E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FRA…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A2B9DBE-E8BA-7F8A-0570-42E885D15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We thought … well I don't know what we thought…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6397B63-58E4-637D-E21D-5F5CDD5FDF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52932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F5B82-C864-FB92-57C0-8274F5D5D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3205585-8725-5413-94B0-8371AD2CC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35EA63D-4A35-EBC5-9960-B4AE726A06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well, yes, maybe?</a:t>
            </a:r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A2731A-CB5E-082F-1988-E239C566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686" y="1680856"/>
            <a:ext cx="7351314" cy="4095793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9BCDE1C-8EC2-2C87-76CB-E6BADC51AF1B}"/>
              </a:ext>
            </a:extLst>
          </p:cNvPr>
          <p:cNvSpPr/>
          <p:nvPr/>
        </p:nvSpPr>
        <p:spPr>
          <a:xfrm rot="16200000">
            <a:off x="6344462" y="4726838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6492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842C3-BA80-6B3A-D00D-E6FB4F61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3A1EF70-6E0E-4E5F-B3CC-1A5F48842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844" y="1713056"/>
            <a:ext cx="6463293" cy="42262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08DB924F-D89A-442B-DA7F-AB9B27F67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Again: 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240BD08-BED0-C5A3-0247-543D8453AF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#1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0D6911D-1F8A-89BB-A8FA-A3F555C3FDBB}"/>
              </a:ext>
            </a:extLst>
          </p:cNvPr>
          <p:cNvSpPr/>
          <p:nvPr/>
        </p:nvSpPr>
        <p:spPr>
          <a:xfrm rot="16200000">
            <a:off x="7852572" y="5043194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4714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2C2B-FDEC-225B-F8E2-62E11CA9A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729D62A-53BA-36B2-77D0-2CEC1DD011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sz="4400"/>
              <a:t>Do we see something in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98C09A2-188A-7359-34AC-4E96A1C7A3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182245" lvl="1" indent="0">
              <a:buNone/>
            </a:pPr>
            <a:r>
              <a:rPr lang="en-US" strike="sngStrike"/>
              <a:t>well, yes, maybe?</a:t>
            </a:r>
          </a:p>
          <a:p>
            <a:pPr marL="182245" lvl="1" indent="0">
              <a:buNone/>
            </a:pPr>
            <a:r>
              <a:rPr lang="en-US">
                <a:latin typeface="Aptos"/>
              </a:rPr>
              <a:t>oh yes, customer #2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3FA3F0-A7AA-8406-3A22-374E1B9DD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095" y="1562349"/>
            <a:ext cx="7103050" cy="45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E8EC-371B-5A8F-AACF-154A0E37B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2D104B4-34C2-155B-1F09-075D460EC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Frankfurt?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CFFB5A4-A8B2-20CE-8E88-0BE6F2A59C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strike="sngStrike">
                <a:latin typeface="Aptos"/>
              </a:rPr>
              <a:t>Lost traffic</a:t>
            </a:r>
            <a:endParaRPr lang="en-US" sz="6000" strike="sngStrike"/>
          </a:p>
          <a:p>
            <a:pPr marL="448945" lvl="1"/>
            <a:r>
              <a:rPr lang="en-US" sz="6000">
                <a:latin typeface="Aptos"/>
              </a:rPr>
              <a:t>Some traffic went away</a:t>
            </a:r>
          </a:p>
          <a:p>
            <a:pPr marL="448945" lvl="1"/>
            <a:r>
              <a:rPr lang="en-US" sz="6000">
                <a:latin typeface="Aptos"/>
              </a:rPr>
              <a:t>Some other traffic came in</a:t>
            </a:r>
          </a:p>
        </p:txBody>
      </p:sp>
    </p:spTree>
    <p:extLst>
      <p:ext uri="{BB962C8B-B14F-4D97-AF65-F5344CB8AC3E}">
        <p14:creationId xmlns:p14="http://schemas.microsoft.com/office/powerpoint/2010/main" val="144938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AAB6C-0B2B-33AE-5F91-52075591D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9F8056C-F361-DC85-1C4C-B43A10D7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Meanwhile in MRS…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AFBDD-3795-F07A-10A4-36821A0350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Aha, so that is where some of it went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400A15E-E24C-DEC0-4EE5-23478DB54C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942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D628D-F61A-E118-7BB8-22BB9D837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2E5FC9B-3B9F-5597-689C-9D4FA6DD8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Marseille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F336D38-6214-839C-168A-388AA7A89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3200">
                <a:latin typeface="Aptos"/>
              </a:rPr>
              <a:t>Traffic shift from one of the content networks </a:t>
            </a:r>
            <a:br>
              <a:rPr lang="en-US" sz="3200"/>
            </a:br>
            <a:r>
              <a:rPr lang="en-US" sz="3200">
                <a:latin typeface="Aptos"/>
              </a:rPr>
              <a:t>from FRA to MRS to a specific Middle East Operator: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255BEA1-8485-BC7A-3E6A-1F802AE15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548" y="2955550"/>
            <a:ext cx="9422175" cy="8407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24BCB9-B246-B6CB-305D-D54F2A09F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549" y="3807778"/>
            <a:ext cx="9465272" cy="10675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0ABBB45-2261-A9FA-2E16-F75C8EAD7152}"/>
              </a:ext>
            </a:extLst>
          </p:cNvPr>
          <p:cNvSpPr txBox="1"/>
          <p:nvPr/>
        </p:nvSpPr>
        <p:spPr>
          <a:xfrm>
            <a:off x="5382393" y="2955550"/>
            <a:ext cx="100322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Frankfurt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EAAAC2-7FC3-8CDC-F76D-70EF2350AC76}"/>
              </a:ext>
            </a:extLst>
          </p:cNvPr>
          <p:cNvSpPr txBox="1"/>
          <p:nvPr/>
        </p:nvSpPr>
        <p:spPr>
          <a:xfrm>
            <a:off x="5382393" y="3901813"/>
            <a:ext cx="10122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Marseille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DE858E-A9D8-1549-3A31-07B463641690}"/>
              </a:ext>
            </a:extLst>
          </p:cNvPr>
          <p:cNvSpPr txBox="1"/>
          <p:nvPr/>
        </p:nvSpPr>
        <p:spPr>
          <a:xfrm>
            <a:off x="2776538" y="5212520"/>
            <a:ext cx="780649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 err="1">
                <a:solidFill>
                  <a:schemeClr val="tx2"/>
                </a:solidFill>
              </a:rPr>
              <a:t>Assumed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reason</a:t>
            </a:r>
            <a:r>
              <a:rPr lang="de-DE" sz="2000">
                <a:solidFill>
                  <a:schemeClr val="tx2"/>
                </a:solidFill>
              </a:rPr>
              <a:t>: </a:t>
            </a:r>
            <a:r>
              <a:rPr lang="de-DE" sz="2000" err="1">
                <a:solidFill>
                  <a:schemeClr val="tx2"/>
                </a:solidFill>
              </a:rPr>
              <a:t>re</a:t>
            </a:r>
            <a:r>
              <a:rPr lang="de-DE" sz="2000">
                <a:solidFill>
                  <a:schemeClr val="tx2"/>
                </a:solidFill>
              </a:rPr>
              <a:t>-balance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from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broken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capacities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to</a:t>
            </a:r>
            <a:r>
              <a:rPr lang="de-DE" sz="2000">
                <a:solidFill>
                  <a:schemeClr val="tx2"/>
                </a:solidFill>
              </a:rPr>
              <a:t> Frankfurt</a:t>
            </a:r>
          </a:p>
          <a:p>
            <a:pPr algn="l"/>
            <a:r>
              <a:rPr lang="de-DE" sz="2000" err="1">
                <a:solidFill>
                  <a:schemeClr val="tx2"/>
                </a:solidFill>
              </a:rPr>
              <a:t>onto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working</a:t>
            </a:r>
            <a:r>
              <a:rPr lang="de-DE" sz="2000">
                <a:solidFill>
                  <a:schemeClr val="tx2"/>
                </a:solidFill>
              </a:rPr>
              <a:t> </a:t>
            </a:r>
            <a:r>
              <a:rPr lang="de-DE" sz="2000" err="1">
                <a:solidFill>
                  <a:schemeClr val="tx2"/>
                </a:solidFill>
              </a:rPr>
              <a:t>ones</a:t>
            </a:r>
            <a:r>
              <a:rPr lang="de-DE" sz="2000">
                <a:solidFill>
                  <a:schemeClr val="tx2"/>
                </a:solidFill>
              </a:rPr>
              <a:t> in Marseille</a:t>
            </a:r>
          </a:p>
        </p:txBody>
      </p:sp>
    </p:spTree>
    <p:extLst>
      <p:ext uri="{BB962C8B-B14F-4D97-AF65-F5344CB8AC3E}">
        <p14:creationId xmlns:p14="http://schemas.microsoft.com/office/powerpoint/2010/main" val="392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!!1">
            <a:extLst>
              <a:ext uri="{FF2B5EF4-FFF2-40B4-BE49-F238E27FC236}">
                <a16:creationId xmlns:a16="http://schemas.microsoft.com/office/drawing/2014/main" id="{F86CFE0F-3EB4-CB81-6826-626FFAA9FF16}"/>
              </a:ext>
            </a:extLst>
          </p:cNvPr>
          <p:cNvGrpSpPr/>
          <p:nvPr/>
        </p:nvGrpSpPr>
        <p:grpSpPr bwMode="gray">
          <a:xfrm>
            <a:off x="1437402" y="1729053"/>
            <a:ext cx="8920715" cy="4427467"/>
            <a:chOff x="1102196" y="1015318"/>
            <a:chExt cx="7278878" cy="3612602"/>
          </a:xfrm>
          <a:solidFill>
            <a:schemeClr val="bg1">
              <a:lumMod val="85000"/>
            </a:schemeClr>
          </a:solidFill>
        </p:grpSpPr>
        <p:sp>
          <p:nvSpPr>
            <p:cNvPr id="9" name="Google Shape;923;p79">
              <a:extLst>
                <a:ext uri="{FF2B5EF4-FFF2-40B4-BE49-F238E27FC236}">
                  <a16:creationId xmlns:a16="http://schemas.microsoft.com/office/drawing/2014/main" id="{2F65B81B-60D4-2DD7-2F20-6A0A41AA92EE}"/>
                </a:ext>
              </a:extLst>
            </p:cNvPr>
            <p:cNvSpPr/>
            <p:nvPr/>
          </p:nvSpPr>
          <p:spPr bwMode="gray">
            <a:xfrm>
              <a:off x="4922767" y="1126011"/>
              <a:ext cx="3458307" cy="1329989"/>
            </a:xfrm>
            <a:custGeom>
              <a:avLst/>
              <a:gdLst/>
              <a:ahLst/>
              <a:cxnLst/>
              <a:rect l="l" t="t" r="r" b="b"/>
              <a:pathLst>
                <a:path w="1268" h="487" extrusionOk="0">
                  <a:moveTo>
                    <a:pt x="19" y="352"/>
                  </a:moveTo>
                  <a:cubicBezTo>
                    <a:pt x="18" y="352"/>
                    <a:pt x="16" y="351"/>
                    <a:pt x="15" y="350"/>
                  </a:cubicBezTo>
                  <a:cubicBezTo>
                    <a:pt x="15" y="349"/>
                    <a:pt x="12" y="349"/>
                    <a:pt x="10" y="349"/>
                  </a:cubicBezTo>
                  <a:cubicBezTo>
                    <a:pt x="11" y="350"/>
                    <a:pt x="11" y="350"/>
                    <a:pt x="12" y="351"/>
                  </a:cubicBezTo>
                  <a:cubicBezTo>
                    <a:pt x="13" y="353"/>
                    <a:pt x="7" y="353"/>
                    <a:pt x="9" y="355"/>
                  </a:cubicBezTo>
                  <a:cubicBezTo>
                    <a:pt x="11" y="357"/>
                    <a:pt x="5" y="357"/>
                    <a:pt x="5" y="355"/>
                  </a:cubicBezTo>
                  <a:cubicBezTo>
                    <a:pt x="5" y="353"/>
                    <a:pt x="1" y="354"/>
                    <a:pt x="1" y="355"/>
                  </a:cubicBezTo>
                  <a:cubicBezTo>
                    <a:pt x="1" y="356"/>
                    <a:pt x="1" y="357"/>
                    <a:pt x="0" y="357"/>
                  </a:cubicBezTo>
                  <a:cubicBezTo>
                    <a:pt x="2" y="358"/>
                    <a:pt x="4" y="359"/>
                    <a:pt x="4" y="359"/>
                  </a:cubicBezTo>
                  <a:cubicBezTo>
                    <a:pt x="4" y="359"/>
                    <a:pt x="18" y="361"/>
                    <a:pt x="23" y="360"/>
                  </a:cubicBezTo>
                  <a:cubicBezTo>
                    <a:pt x="23" y="359"/>
                    <a:pt x="24" y="356"/>
                    <a:pt x="24" y="354"/>
                  </a:cubicBezTo>
                  <a:cubicBezTo>
                    <a:pt x="24" y="353"/>
                    <a:pt x="20" y="351"/>
                    <a:pt x="19" y="352"/>
                  </a:cubicBezTo>
                  <a:close/>
                  <a:moveTo>
                    <a:pt x="337" y="13"/>
                  </a:moveTo>
                  <a:cubicBezTo>
                    <a:pt x="345" y="12"/>
                    <a:pt x="345" y="8"/>
                    <a:pt x="340" y="8"/>
                  </a:cubicBezTo>
                  <a:cubicBezTo>
                    <a:pt x="336" y="7"/>
                    <a:pt x="336" y="10"/>
                    <a:pt x="333" y="10"/>
                  </a:cubicBezTo>
                  <a:cubicBezTo>
                    <a:pt x="331" y="10"/>
                    <a:pt x="323" y="11"/>
                    <a:pt x="325" y="13"/>
                  </a:cubicBezTo>
                  <a:cubicBezTo>
                    <a:pt x="326" y="15"/>
                    <a:pt x="333" y="14"/>
                    <a:pt x="337" y="13"/>
                  </a:cubicBezTo>
                  <a:close/>
                  <a:moveTo>
                    <a:pt x="379" y="136"/>
                  </a:moveTo>
                  <a:cubicBezTo>
                    <a:pt x="382" y="136"/>
                    <a:pt x="390" y="134"/>
                    <a:pt x="390" y="133"/>
                  </a:cubicBezTo>
                  <a:cubicBezTo>
                    <a:pt x="391" y="131"/>
                    <a:pt x="387" y="130"/>
                    <a:pt x="383" y="130"/>
                  </a:cubicBezTo>
                  <a:cubicBezTo>
                    <a:pt x="377" y="130"/>
                    <a:pt x="376" y="135"/>
                    <a:pt x="379" y="136"/>
                  </a:cubicBezTo>
                  <a:close/>
                  <a:moveTo>
                    <a:pt x="541" y="23"/>
                  </a:moveTo>
                  <a:cubicBezTo>
                    <a:pt x="545" y="25"/>
                    <a:pt x="544" y="26"/>
                    <a:pt x="540" y="26"/>
                  </a:cubicBezTo>
                  <a:cubicBezTo>
                    <a:pt x="535" y="26"/>
                    <a:pt x="531" y="28"/>
                    <a:pt x="534" y="29"/>
                  </a:cubicBezTo>
                  <a:cubicBezTo>
                    <a:pt x="537" y="30"/>
                    <a:pt x="536" y="33"/>
                    <a:pt x="540" y="34"/>
                  </a:cubicBezTo>
                  <a:cubicBezTo>
                    <a:pt x="545" y="35"/>
                    <a:pt x="550" y="31"/>
                    <a:pt x="550" y="28"/>
                  </a:cubicBezTo>
                  <a:cubicBezTo>
                    <a:pt x="549" y="25"/>
                    <a:pt x="565" y="23"/>
                    <a:pt x="570" y="22"/>
                  </a:cubicBezTo>
                  <a:cubicBezTo>
                    <a:pt x="575" y="21"/>
                    <a:pt x="567" y="16"/>
                    <a:pt x="572" y="16"/>
                  </a:cubicBezTo>
                  <a:cubicBezTo>
                    <a:pt x="576" y="15"/>
                    <a:pt x="575" y="13"/>
                    <a:pt x="569" y="12"/>
                  </a:cubicBezTo>
                  <a:cubicBezTo>
                    <a:pt x="563" y="11"/>
                    <a:pt x="565" y="7"/>
                    <a:pt x="564" y="5"/>
                  </a:cubicBezTo>
                  <a:cubicBezTo>
                    <a:pt x="562" y="3"/>
                    <a:pt x="561" y="7"/>
                    <a:pt x="552" y="9"/>
                  </a:cubicBezTo>
                  <a:cubicBezTo>
                    <a:pt x="545" y="10"/>
                    <a:pt x="541" y="12"/>
                    <a:pt x="544" y="13"/>
                  </a:cubicBezTo>
                  <a:cubicBezTo>
                    <a:pt x="547" y="15"/>
                    <a:pt x="544" y="19"/>
                    <a:pt x="541" y="19"/>
                  </a:cubicBezTo>
                  <a:cubicBezTo>
                    <a:pt x="538" y="18"/>
                    <a:pt x="537" y="22"/>
                    <a:pt x="541" y="23"/>
                  </a:cubicBezTo>
                  <a:close/>
                  <a:moveTo>
                    <a:pt x="552" y="30"/>
                  </a:moveTo>
                  <a:cubicBezTo>
                    <a:pt x="552" y="32"/>
                    <a:pt x="546" y="35"/>
                    <a:pt x="548" y="36"/>
                  </a:cubicBezTo>
                  <a:cubicBezTo>
                    <a:pt x="550" y="38"/>
                    <a:pt x="552" y="37"/>
                    <a:pt x="553" y="38"/>
                  </a:cubicBezTo>
                  <a:cubicBezTo>
                    <a:pt x="555" y="38"/>
                    <a:pt x="556" y="44"/>
                    <a:pt x="561" y="43"/>
                  </a:cubicBezTo>
                  <a:cubicBezTo>
                    <a:pt x="564" y="42"/>
                    <a:pt x="576" y="47"/>
                    <a:pt x="582" y="47"/>
                  </a:cubicBezTo>
                  <a:cubicBezTo>
                    <a:pt x="588" y="47"/>
                    <a:pt x="588" y="42"/>
                    <a:pt x="587" y="42"/>
                  </a:cubicBezTo>
                  <a:cubicBezTo>
                    <a:pt x="585" y="42"/>
                    <a:pt x="587" y="38"/>
                    <a:pt x="590" y="34"/>
                  </a:cubicBezTo>
                  <a:cubicBezTo>
                    <a:pt x="593" y="28"/>
                    <a:pt x="579" y="24"/>
                    <a:pt x="579" y="29"/>
                  </a:cubicBezTo>
                  <a:cubicBezTo>
                    <a:pt x="579" y="33"/>
                    <a:pt x="575" y="28"/>
                    <a:pt x="574" y="25"/>
                  </a:cubicBezTo>
                  <a:cubicBezTo>
                    <a:pt x="572" y="23"/>
                    <a:pt x="552" y="27"/>
                    <a:pt x="552" y="30"/>
                  </a:cubicBezTo>
                  <a:close/>
                  <a:moveTo>
                    <a:pt x="444" y="139"/>
                  </a:moveTo>
                  <a:cubicBezTo>
                    <a:pt x="446" y="141"/>
                    <a:pt x="449" y="140"/>
                    <a:pt x="449" y="137"/>
                  </a:cubicBezTo>
                  <a:cubicBezTo>
                    <a:pt x="448" y="133"/>
                    <a:pt x="441" y="138"/>
                    <a:pt x="444" y="139"/>
                  </a:cubicBezTo>
                  <a:close/>
                  <a:moveTo>
                    <a:pt x="536" y="8"/>
                  </a:moveTo>
                  <a:cubicBezTo>
                    <a:pt x="537" y="5"/>
                    <a:pt x="522" y="6"/>
                    <a:pt x="526" y="10"/>
                  </a:cubicBezTo>
                  <a:cubicBezTo>
                    <a:pt x="527" y="10"/>
                    <a:pt x="535" y="11"/>
                    <a:pt x="536" y="8"/>
                  </a:cubicBezTo>
                  <a:close/>
                  <a:moveTo>
                    <a:pt x="1181" y="168"/>
                  </a:moveTo>
                  <a:cubicBezTo>
                    <a:pt x="1185" y="169"/>
                    <a:pt x="1188" y="165"/>
                    <a:pt x="1192" y="167"/>
                  </a:cubicBezTo>
                  <a:cubicBezTo>
                    <a:pt x="1196" y="169"/>
                    <a:pt x="1204" y="166"/>
                    <a:pt x="1208" y="166"/>
                  </a:cubicBezTo>
                  <a:cubicBezTo>
                    <a:pt x="1211" y="165"/>
                    <a:pt x="1209" y="160"/>
                    <a:pt x="1199" y="159"/>
                  </a:cubicBezTo>
                  <a:cubicBezTo>
                    <a:pt x="1189" y="157"/>
                    <a:pt x="1176" y="165"/>
                    <a:pt x="1181" y="168"/>
                  </a:cubicBezTo>
                  <a:close/>
                  <a:moveTo>
                    <a:pt x="587" y="60"/>
                  </a:moveTo>
                  <a:cubicBezTo>
                    <a:pt x="590" y="62"/>
                    <a:pt x="600" y="59"/>
                    <a:pt x="606" y="59"/>
                  </a:cubicBezTo>
                  <a:cubicBezTo>
                    <a:pt x="613" y="59"/>
                    <a:pt x="632" y="54"/>
                    <a:pt x="632" y="50"/>
                  </a:cubicBezTo>
                  <a:cubicBezTo>
                    <a:pt x="633" y="47"/>
                    <a:pt x="625" y="47"/>
                    <a:pt x="623" y="44"/>
                  </a:cubicBezTo>
                  <a:cubicBezTo>
                    <a:pt x="620" y="41"/>
                    <a:pt x="613" y="44"/>
                    <a:pt x="612" y="46"/>
                  </a:cubicBezTo>
                  <a:cubicBezTo>
                    <a:pt x="610" y="48"/>
                    <a:pt x="609" y="47"/>
                    <a:pt x="612" y="42"/>
                  </a:cubicBezTo>
                  <a:cubicBezTo>
                    <a:pt x="617" y="38"/>
                    <a:pt x="609" y="35"/>
                    <a:pt x="608" y="37"/>
                  </a:cubicBezTo>
                  <a:cubicBezTo>
                    <a:pt x="608" y="40"/>
                    <a:pt x="600" y="37"/>
                    <a:pt x="600" y="40"/>
                  </a:cubicBezTo>
                  <a:cubicBezTo>
                    <a:pt x="600" y="43"/>
                    <a:pt x="598" y="44"/>
                    <a:pt x="598" y="46"/>
                  </a:cubicBezTo>
                  <a:cubicBezTo>
                    <a:pt x="598" y="48"/>
                    <a:pt x="592" y="45"/>
                    <a:pt x="592" y="50"/>
                  </a:cubicBezTo>
                  <a:cubicBezTo>
                    <a:pt x="592" y="56"/>
                    <a:pt x="584" y="59"/>
                    <a:pt x="587" y="60"/>
                  </a:cubicBezTo>
                  <a:close/>
                  <a:moveTo>
                    <a:pt x="870" y="106"/>
                  </a:moveTo>
                  <a:cubicBezTo>
                    <a:pt x="873" y="107"/>
                    <a:pt x="874" y="109"/>
                    <a:pt x="875" y="111"/>
                  </a:cubicBezTo>
                  <a:cubicBezTo>
                    <a:pt x="877" y="112"/>
                    <a:pt x="884" y="110"/>
                    <a:pt x="886" y="109"/>
                  </a:cubicBezTo>
                  <a:cubicBezTo>
                    <a:pt x="889" y="108"/>
                    <a:pt x="889" y="113"/>
                    <a:pt x="894" y="110"/>
                  </a:cubicBezTo>
                  <a:cubicBezTo>
                    <a:pt x="898" y="107"/>
                    <a:pt x="902" y="109"/>
                    <a:pt x="907" y="109"/>
                  </a:cubicBezTo>
                  <a:cubicBezTo>
                    <a:pt x="911" y="109"/>
                    <a:pt x="906" y="103"/>
                    <a:pt x="907" y="100"/>
                  </a:cubicBezTo>
                  <a:cubicBezTo>
                    <a:pt x="907" y="98"/>
                    <a:pt x="912" y="99"/>
                    <a:pt x="910" y="102"/>
                  </a:cubicBezTo>
                  <a:cubicBezTo>
                    <a:pt x="909" y="104"/>
                    <a:pt x="913" y="109"/>
                    <a:pt x="920" y="108"/>
                  </a:cubicBezTo>
                  <a:cubicBezTo>
                    <a:pt x="927" y="108"/>
                    <a:pt x="922" y="104"/>
                    <a:pt x="925" y="102"/>
                  </a:cubicBezTo>
                  <a:cubicBezTo>
                    <a:pt x="929" y="101"/>
                    <a:pt x="928" y="99"/>
                    <a:pt x="923" y="95"/>
                  </a:cubicBezTo>
                  <a:cubicBezTo>
                    <a:pt x="918" y="93"/>
                    <a:pt x="911" y="95"/>
                    <a:pt x="907" y="93"/>
                  </a:cubicBezTo>
                  <a:cubicBezTo>
                    <a:pt x="902" y="91"/>
                    <a:pt x="897" y="91"/>
                    <a:pt x="897" y="95"/>
                  </a:cubicBezTo>
                  <a:cubicBezTo>
                    <a:pt x="897" y="100"/>
                    <a:pt x="887" y="90"/>
                    <a:pt x="883" y="89"/>
                  </a:cubicBezTo>
                  <a:cubicBezTo>
                    <a:pt x="877" y="87"/>
                    <a:pt x="862" y="102"/>
                    <a:pt x="870" y="106"/>
                  </a:cubicBezTo>
                  <a:close/>
                  <a:moveTo>
                    <a:pt x="916" y="134"/>
                  </a:moveTo>
                  <a:cubicBezTo>
                    <a:pt x="920" y="133"/>
                    <a:pt x="913" y="126"/>
                    <a:pt x="906" y="125"/>
                  </a:cubicBezTo>
                  <a:cubicBezTo>
                    <a:pt x="899" y="124"/>
                    <a:pt x="893" y="130"/>
                    <a:pt x="894" y="131"/>
                  </a:cubicBezTo>
                  <a:cubicBezTo>
                    <a:pt x="896" y="133"/>
                    <a:pt x="911" y="135"/>
                    <a:pt x="916" y="134"/>
                  </a:cubicBezTo>
                  <a:close/>
                  <a:moveTo>
                    <a:pt x="898" y="119"/>
                  </a:moveTo>
                  <a:cubicBezTo>
                    <a:pt x="898" y="116"/>
                    <a:pt x="886" y="120"/>
                    <a:pt x="891" y="122"/>
                  </a:cubicBezTo>
                  <a:cubicBezTo>
                    <a:pt x="894" y="123"/>
                    <a:pt x="898" y="123"/>
                    <a:pt x="898" y="119"/>
                  </a:cubicBezTo>
                  <a:close/>
                  <a:moveTo>
                    <a:pt x="936" y="106"/>
                  </a:moveTo>
                  <a:cubicBezTo>
                    <a:pt x="942" y="107"/>
                    <a:pt x="945" y="111"/>
                    <a:pt x="955" y="112"/>
                  </a:cubicBezTo>
                  <a:cubicBezTo>
                    <a:pt x="965" y="112"/>
                    <a:pt x="972" y="110"/>
                    <a:pt x="972" y="108"/>
                  </a:cubicBezTo>
                  <a:cubicBezTo>
                    <a:pt x="972" y="107"/>
                    <a:pt x="963" y="103"/>
                    <a:pt x="960" y="105"/>
                  </a:cubicBezTo>
                  <a:cubicBezTo>
                    <a:pt x="958" y="107"/>
                    <a:pt x="955" y="102"/>
                    <a:pt x="952" y="103"/>
                  </a:cubicBezTo>
                  <a:cubicBezTo>
                    <a:pt x="948" y="104"/>
                    <a:pt x="943" y="104"/>
                    <a:pt x="942" y="101"/>
                  </a:cubicBezTo>
                  <a:cubicBezTo>
                    <a:pt x="940" y="97"/>
                    <a:pt x="934" y="106"/>
                    <a:pt x="936" y="106"/>
                  </a:cubicBezTo>
                  <a:close/>
                  <a:moveTo>
                    <a:pt x="204" y="17"/>
                  </a:moveTo>
                  <a:cubicBezTo>
                    <a:pt x="208" y="12"/>
                    <a:pt x="215" y="16"/>
                    <a:pt x="216" y="14"/>
                  </a:cubicBezTo>
                  <a:cubicBezTo>
                    <a:pt x="217" y="12"/>
                    <a:pt x="207" y="11"/>
                    <a:pt x="203" y="13"/>
                  </a:cubicBezTo>
                  <a:cubicBezTo>
                    <a:pt x="199" y="15"/>
                    <a:pt x="190" y="13"/>
                    <a:pt x="192" y="16"/>
                  </a:cubicBezTo>
                  <a:cubicBezTo>
                    <a:pt x="192" y="18"/>
                    <a:pt x="198" y="22"/>
                    <a:pt x="204" y="17"/>
                  </a:cubicBezTo>
                  <a:close/>
                  <a:moveTo>
                    <a:pt x="914" y="387"/>
                  </a:moveTo>
                  <a:cubicBezTo>
                    <a:pt x="911" y="382"/>
                    <a:pt x="918" y="375"/>
                    <a:pt x="913" y="372"/>
                  </a:cubicBezTo>
                  <a:cubicBezTo>
                    <a:pt x="909" y="369"/>
                    <a:pt x="910" y="361"/>
                    <a:pt x="909" y="363"/>
                  </a:cubicBezTo>
                  <a:cubicBezTo>
                    <a:pt x="906" y="364"/>
                    <a:pt x="909" y="371"/>
                    <a:pt x="905" y="371"/>
                  </a:cubicBezTo>
                  <a:cubicBezTo>
                    <a:pt x="901" y="372"/>
                    <a:pt x="905" y="374"/>
                    <a:pt x="903" y="379"/>
                  </a:cubicBezTo>
                  <a:cubicBezTo>
                    <a:pt x="902" y="384"/>
                    <a:pt x="904" y="390"/>
                    <a:pt x="906" y="394"/>
                  </a:cubicBezTo>
                  <a:cubicBezTo>
                    <a:pt x="908" y="397"/>
                    <a:pt x="903" y="419"/>
                    <a:pt x="905" y="422"/>
                  </a:cubicBezTo>
                  <a:cubicBezTo>
                    <a:pt x="907" y="426"/>
                    <a:pt x="902" y="441"/>
                    <a:pt x="904" y="443"/>
                  </a:cubicBezTo>
                  <a:cubicBezTo>
                    <a:pt x="907" y="446"/>
                    <a:pt x="905" y="439"/>
                    <a:pt x="909" y="438"/>
                  </a:cubicBezTo>
                  <a:cubicBezTo>
                    <a:pt x="912" y="437"/>
                    <a:pt x="912" y="443"/>
                    <a:pt x="915" y="444"/>
                  </a:cubicBezTo>
                  <a:cubicBezTo>
                    <a:pt x="917" y="445"/>
                    <a:pt x="916" y="436"/>
                    <a:pt x="913" y="437"/>
                  </a:cubicBezTo>
                  <a:cubicBezTo>
                    <a:pt x="911" y="437"/>
                    <a:pt x="910" y="432"/>
                    <a:pt x="909" y="428"/>
                  </a:cubicBezTo>
                  <a:cubicBezTo>
                    <a:pt x="908" y="425"/>
                    <a:pt x="910" y="421"/>
                    <a:pt x="910" y="416"/>
                  </a:cubicBezTo>
                  <a:cubicBezTo>
                    <a:pt x="910" y="412"/>
                    <a:pt x="916" y="412"/>
                    <a:pt x="920" y="415"/>
                  </a:cubicBezTo>
                  <a:cubicBezTo>
                    <a:pt x="922" y="419"/>
                    <a:pt x="923" y="417"/>
                    <a:pt x="922" y="414"/>
                  </a:cubicBezTo>
                  <a:cubicBezTo>
                    <a:pt x="921" y="411"/>
                    <a:pt x="916" y="394"/>
                    <a:pt x="914" y="387"/>
                  </a:cubicBezTo>
                  <a:close/>
                  <a:moveTo>
                    <a:pt x="224" y="14"/>
                  </a:moveTo>
                  <a:cubicBezTo>
                    <a:pt x="227" y="17"/>
                    <a:pt x="216" y="16"/>
                    <a:pt x="214" y="18"/>
                  </a:cubicBezTo>
                  <a:cubicBezTo>
                    <a:pt x="212" y="21"/>
                    <a:pt x="206" y="20"/>
                    <a:pt x="207" y="23"/>
                  </a:cubicBezTo>
                  <a:cubicBezTo>
                    <a:pt x="208" y="25"/>
                    <a:pt x="219" y="25"/>
                    <a:pt x="219" y="23"/>
                  </a:cubicBezTo>
                  <a:cubicBezTo>
                    <a:pt x="219" y="21"/>
                    <a:pt x="225" y="23"/>
                    <a:pt x="225" y="21"/>
                  </a:cubicBezTo>
                  <a:cubicBezTo>
                    <a:pt x="225" y="19"/>
                    <a:pt x="228" y="17"/>
                    <a:pt x="234" y="16"/>
                  </a:cubicBezTo>
                  <a:cubicBezTo>
                    <a:pt x="240" y="16"/>
                    <a:pt x="240" y="13"/>
                    <a:pt x="234" y="10"/>
                  </a:cubicBezTo>
                  <a:cubicBezTo>
                    <a:pt x="229" y="8"/>
                    <a:pt x="221" y="12"/>
                    <a:pt x="224" y="14"/>
                  </a:cubicBezTo>
                  <a:close/>
                  <a:moveTo>
                    <a:pt x="215" y="192"/>
                  </a:moveTo>
                  <a:cubicBezTo>
                    <a:pt x="220" y="197"/>
                    <a:pt x="226" y="190"/>
                    <a:pt x="229" y="189"/>
                  </a:cubicBezTo>
                  <a:cubicBezTo>
                    <a:pt x="231" y="189"/>
                    <a:pt x="227" y="186"/>
                    <a:pt x="222" y="184"/>
                  </a:cubicBezTo>
                  <a:cubicBezTo>
                    <a:pt x="217" y="183"/>
                    <a:pt x="210" y="188"/>
                    <a:pt x="215" y="192"/>
                  </a:cubicBezTo>
                  <a:close/>
                  <a:moveTo>
                    <a:pt x="1266" y="229"/>
                  </a:moveTo>
                  <a:cubicBezTo>
                    <a:pt x="1264" y="228"/>
                    <a:pt x="1256" y="224"/>
                    <a:pt x="1255" y="222"/>
                  </a:cubicBezTo>
                  <a:cubicBezTo>
                    <a:pt x="1253" y="219"/>
                    <a:pt x="1244" y="218"/>
                    <a:pt x="1244" y="219"/>
                  </a:cubicBezTo>
                  <a:cubicBezTo>
                    <a:pt x="1244" y="220"/>
                    <a:pt x="1242" y="219"/>
                    <a:pt x="1241" y="217"/>
                  </a:cubicBezTo>
                  <a:cubicBezTo>
                    <a:pt x="1241" y="216"/>
                    <a:pt x="1232" y="216"/>
                    <a:pt x="1232" y="217"/>
                  </a:cubicBezTo>
                  <a:cubicBezTo>
                    <a:pt x="1232" y="219"/>
                    <a:pt x="1233" y="219"/>
                    <a:pt x="1234" y="221"/>
                  </a:cubicBezTo>
                  <a:cubicBezTo>
                    <a:pt x="1236" y="223"/>
                    <a:pt x="1233" y="224"/>
                    <a:pt x="1233" y="226"/>
                  </a:cubicBezTo>
                  <a:cubicBezTo>
                    <a:pt x="1234" y="228"/>
                    <a:pt x="1231" y="225"/>
                    <a:pt x="1229" y="224"/>
                  </a:cubicBezTo>
                  <a:cubicBezTo>
                    <a:pt x="1228" y="222"/>
                    <a:pt x="1228" y="218"/>
                    <a:pt x="1229" y="216"/>
                  </a:cubicBezTo>
                  <a:cubicBezTo>
                    <a:pt x="1229" y="214"/>
                    <a:pt x="1226" y="214"/>
                    <a:pt x="1226" y="212"/>
                  </a:cubicBezTo>
                  <a:cubicBezTo>
                    <a:pt x="1225" y="210"/>
                    <a:pt x="1216" y="205"/>
                    <a:pt x="1211" y="204"/>
                  </a:cubicBezTo>
                  <a:cubicBezTo>
                    <a:pt x="1208" y="202"/>
                    <a:pt x="1202" y="200"/>
                    <a:pt x="1200" y="198"/>
                  </a:cubicBezTo>
                  <a:cubicBezTo>
                    <a:pt x="1199" y="196"/>
                    <a:pt x="1192" y="195"/>
                    <a:pt x="1189" y="192"/>
                  </a:cubicBezTo>
                  <a:cubicBezTo>
                    <a:pt x="1185" y="190"/>
                    <a:pt x="1173" y="184"/>
                    <a:pt x="1168" y="184"/>
                  </a:cubicBezTo>
                  <a:cubicBezTo>
                    <a:pt x="1162" y="183"/>
                    <a:pt x="1164" y="180"/>
                    <a:pt x="1161" y="181"/>
                  </a:cubicBezTo>
                  <a:cubicBezTo>
                    <a:pt x="1159" y="181"/>
                    <a:pt x="1148" y="181"/>
                    <a:pt x="1144" y="180"/>
                  </a:cubicBezTo>
                  <a:cubicBezTo>
                    <a:pt x="1140" y="180"/>
                    <a:pt x="1139" y="182"/>
                    <a:pt x="1137" y="181"/>
                  </a:cubicBezTo>
                  <a:cubicBezTo>
                    <a:pt x="1135" y="180"/>
                    <a:pt x="1122" y="176"/>
                    <a:pt x="1120" y="178"/>
                  </a:cubicBezTo>
                  <a:cubicBezTo>
                    <a:pt x="1118" y="180"/>
                    <a:pt x="1119" y="182"/>
                    <a:pt x="1117" y="182"/>
                  </a:cubicBezTo>
                  <a:cubicBezTo>
                    <a:pt x="1116" y="183"/>
                    <a:pt x="1117" y="185"/>
                    <a:pt x="1121" y="188"/>
                  </a:cubicBezTo>
                  <a:cubicBezTo>
                    <a:pt x="1125" y="192"/>
                    <a:pt x="1123" y="194"/>
                    <a:pt x="1119" y="195"/>
                  </a:cubicBezTo>
                  <a:cubicBezTo>
                    <a:pt x="1116" y="197"/>
                    <a:pt x="1111" y="194"/>
                    <a:pt x="1109" y="192"/>
                  </a:cubicBezTo>
                  <a:cubicBezTo>
                    <a:pt x="1107" y="189"/>
                    <a:pt x="1102" y="191"/>
                    <a:pt x="1101" y="187"/>
                  </a:cubicBezTo>
                  <a:cubicBezTo>
                    <a:pt x="1101" y="183"/>
                    <a:pt x="1103" y="183"/>
                    <a:pt x="1105" y="185"/>
                  </a:cubicBezTo>
                  <a:cubicBezTo>
                    <a:pt x="1107" y="187"/>
                    <a:pt x="1111" y="185"/>
                    <a:pt x="1111" y="183"/>
                  </a:cubicBezTo>
                  <a:cubicBezTo>
                    <a:pt x="1111" y="180"/>
                    <a:pt x="1105" y="179"/>
                    <a:pt x="1101" y="180"/>
                  </a:cubicBezTo>
                  <a:cubicBezTo>
                    <a:pt x="1098" y="180"/>
                    <a:pt x="1096" y="184"/>
                    <a:pt x="1092" y="186"/>
                  </a:cubicBezTo>
                  <a:cubicBezTo>
                    <a:pt x="1089" y="188"/>
                    <a:pt x="1076" y="185"/>
                    <a:pt x="1074" y="184"/>
                  </a:cubicBezTo>
                  <a:cubicBezTo>
                    <a:pt x="1073" y="182"/>
                    <a:pt x="1053" y="184"/>
                    <a:pt x="1052" y="185"/>
                  </a:cubicBezTo>
                  <a:cubicBezTo>
                    <a:pt x="1050" y="187"/>
                    <a:pt x="1051" y="192"/>
                    <a:pt x="1050" y="192"/>
                  </a:cubicBezTo>
                  <a:cubicBezTo>
                    <a:pt x="1049" y="192"/>
                    <a:pt x="1048" y="186"/>
                    <a:pt x="1048" y="185"/>
                  </a:cubicBezTo>
                  <a:cubicBezTo>
                    <a:pt x="1048" y="184"/>
                    <a:pt x="1046" y="183"/>
                    <a:pt x="1042" y="183"/>
                  </a:cubicBezTo>
                  <a:cubicBezTo>
                    <a:pt x="1039" y="183"/>
                    <a:pt x="1037" y="183"/>
                    <a:pt x="1039" y="181"/>
                  </a:cubicBezTo>
                  <a:cubicBezTo>
                    <a:pt x="1040" y="180"/>
                    <a:pt x="1037" y="179"/>
                    <a:pt x="1040" y="177"/>
                  </a:cubicBezTo>
                  <a:cubicBezTo>
                    <a:pt x="1042" y="175"/>
                    <a:pt x="1035" y="169"/>
                    <a:pt x="1028" y="166"/>
                  </a:cubicBezTo>
                  <a:cubicBezTo>
                    <a:pt x="1020" y="163"/>
                    <a:pt x="1004" y="165"/>
                    <a:pt x="1000" y="167"/>
                  </a:cubicBezTo>
                  <a:cubicBezTo>
                    <a:pt x="995" y="168"/>
                    <a:pt x="986" y="168"/>
                    <a:pt x="982" y="168"/>
                  </a:cubicBezTo>
                  <a:cubicBezTo>
                    <a:pt x="978" y="168"/>
                    <a:pt x="982" y="166"/>
                    <a:pt x="981" y="164"/>
                  </a:cubicBezTo>
                  <a:cubicBezTo>
                    <a:pt x="979" y="162"/>
                    <a:pt x="972" y="159"/>
                    <a:pt x="971" y="161"/>
                  </a:cubicBezTo>
                  <a:cubicBezTo>
                    <a:pt x="970" y="163"/>
                    <a:pt x="969" y="161"/>
                    <a:pt x="969" y="159"/>
                  </a:cubicBezTo>
                  <a:cubicBezTo>
                    <a:pt x="969" y="158"/>
                    <a:pt x="961" y="156"/>
                    <a:pt x="958" y="156"/>
                  </a:cubicBezTo>
                  <a:cubicBezTo>
                    <a:pt x="957" y="157"/>
                    <a:pt x="955" y="155"/>
                    <a:pt x="958" y="155"/>
                  </a:cubicBezTo>
                  <a:cubicBezTo>
                    <a:pt x="961" y="155"/>
                    <a:pt x="967" y="155"/>
                    <a:pt x="964" y="151"/>
                  </a:cubicBezTo>
                  <a:cubicBezTo>
                    <a:pt x="962" y="148"/>
                    <a:pt x="942" y="146"/>
                    <a:pt x="940" y="147"/>
                  </a:cubicBezTo>
                  <a:cubicBezTo>
                    <a:pt x="938" y="148"/>
                    <a:pt x="940" y="151"/>
                    <a:pt x="936" y="155"/>
                  </a:cubicBezTo>
                  <a:cubicBezTo>
                    <a:pt x="932" y="158"/>
                    <a:pt x="927" y="155"/>
                    <a:pt x="928" y="154"/>
                  </a:cubicBezTo>
                  <a:cubicBezTo>
                    <a:pt x="929" y="152"/>
                    <a:pt x="934" y="152"/>
                    <a:pt x="934" y="150"/>
                  </a:cubicBezTo>
                  <a:cubicBezTo>
                    <a:pt x="934" y="148"/>
                    <a:pt x="926" y="149"/>
                    <a:pt x="925" y="148"/>
                  </a:cubicBezTo>
                  <a:cubicBezTo>
                    <a:pt x="924" y="146"/>
                    <a:pt x="927" y="145"/>
                    <a:pt x="930" y="145"/>
                  </a:cubicBezTo>
                  <a:cubicBezTo>
                    <a:pt x="933" y="146"/>
                    <a:pt x="937" y="147"/>
                    <a:pt x="937" y="145"/>
                  </a:cubicBezTo>
                  <a:cubicBezTo>
                    <a:pt x="937" y="144"/>
                    <a:pt x="934" y="144"/>
                    <a:pt x="930" y="143"/>
                  </a:cubicBezTo>
                  <a:cubicBezTo>
                    <a:pt x="925" y="143"/>
                    <a:pt x="915" y="141"/>
                    <a:pt x="910" y="141"/>
                  </a:cubicBezTo>
                  <a:cubicBezTo>
                    <a:pt x="904" y="142"/>
                    <a:pt x="901" y="139"/>
                    <a:pt x="898" y="139"/>
                  </a:cubicBezTo>
                  <a:cubicBezTo>
                    <a:pt x="895" y="138"/>
                    <a:pt x="895" y="140"/>
                    <a:pt x="897" y="142"/>
                  </a:cubicBezTo>
                  <a:cubicBezTo>
                    <a:pt x="898" y="143"/>
                    <a:pt x="894" y="144"/>
                    <a:pt x="890" y="144"/>
                  </a:cubicBezTo>
                  <a:cubicBezTo>
                    <a:pt x="886" y="143"/>
                    <a:pt x="881" y="146"/>
                    <a:pt x="883" y="149"/>
                  </a:cubicBezTo>
                  <a:cubicBezTo>
                    <a:pt x="886" y="152"/>
                    <a:pt x="887" y="148"/>
                    <a:pt x="889" y="149"/>
                  </a:cubicBezTo>
                  <a:cubicBezTo>
                    <a:pt x="891" y="150"/>
                    <a:pt x="885" y="152"/>
                    <a:pt x="887" y="153"/>
                  </a:cubicBezTo>
                  <a:cubicBezTo>
                    <a:pt x="889" y="155"/>
                    <a:pt x="889" y="156"/>
                    <a:pt x="889" y="158"/>
                  </a:cubicBezTo>
                  <a:cubicBezTo>
                    <a:pt x="889" y="159"/>
                    <a:pt x="885" y="160"/>
                    <a:pt x="884" y="158"/>
                  </a:cubicBezTo>
                  <a:cubicBezTo>
                    <a:pt x="882" y="156"/>
                    <a:pt x="879" y="157"/>
                    <a:pt x="876" y="157"/>
                  </a:cubicBezTo>
                  <a:cubicBezTo>
                    <a:pt x="874" y="157"/>
                    <a:pt x="871" y="159"/>
                    <a:pt x="874" y="159"/>
                  </a:cubicBezTo>
                  <a:cubicBezTo>
                    <a:pt x="877" y="159"/>
                    <a:pt x="878" y="162"/>
                    <a:pt x="874" y="162"/>
                  </a:cubicBezTo>
                  <a:cubicBezTo>
                    <a:pt x="870" y="163"/>
                    <a:pt x="871" y="158"/>
                    <a:pt x="868" y="158"/>
                  </a:cubicBezTo>
                  <a:cubicBezTo>
                    <a:pt x="865" y="159"/>
                    <a:pt x="860" y="156"/>
                    <a:pt x="857" y="156"/>
                  </a:cubicBezTo>
                  <a:cubicBezTo>
                    <a:pt x="854" y="156"/>
                    <a:pt x="852" y="159"/>
                    <a:pt x="849" y="159"/>
                  </a:cubicBezTo>
                  <a:cubicBezTo>
                    <a:pt x="844" y="160"/>
                    <a:pt x="839" y="157"/>
                    <a:pt x="837" y="155"/>
                  </a:cubicBezTo>
                  <a:cubicBezTo>
                    <a:pt x="836" y="153"/>
                    <a:pt x="835" y="153"/>
                    <a:pt x="833" y="155"/>
                  </a:cubicBezTo>
                  <a:cubicBezTo>
                    <a:pt x="831" y="157"/>
                    <a:pt x="831" y="162"/>
                    <a:pt x="829" y="163"/>
                  </a:cubicBezTo>
                  <a:cubicBezTo>
                    <a:pt x="827" y="163"/>
                    <a:pt x="827" y="168"/>
                    <a:pt x="824" y="168"/>
                  </a:cubicBezTo>
                  <a:cubicBezTo>
                    <a:pt x="822" y="169"/>
                    <a:pt x="822" y="167"/>
                    <a:pt x="819" y="167"/>
                  </a:cubicBezTo>
                  <a:cubicBezTo>
                    <a:pt x="817" y="168"/>
                    <a:pt x="809" y="159"/>
                    <a:pt x="808" y="156"/>
                  </a:cubicBezTo>
                  <a:cubicBezTo>
                    <a:pt x="808" y="155"/>
                    <a:pt x="803" y="150"/>
                    <a:pt x="802" y="149"/>
                  </a:cubicBezTo>
                  <a:cubicBezTo>
                    <a:pt x="801" y="148"/>
                    <a:pt x="803" y="148"/>
                    <a:pt x="804" y="149"/>
                  </a:cubicBezTo>
                  <a:cubicBezTo>
                    <a:pt x="806" y="151"/>
                    <a:pt x="808" y="151"/>
                    <a:pt x="810" y="150"/>
                  </a:cubicBezTo>
                  <a:cubicBezTo>
                    <a:pt x="812" y="149"/>
                    <a:pt x="812" y="145"/>
                    <a:pt x="809" y="145"/>
                  </a:cubicBezTo>
                  <a:cubicBezTo>
                    <a:pt x="805" y="144"/>
                    <a:pt x="807" y="143"/>
                    <a:pt x="808" y="142"/>
                  </a:cubicBezTo>
                  <a:cubicBezTo>
                    <a:pt x="810" y="142"/>
                    <a:pt x="805" y="137"/>
                    <a:pt x="807" y="137"/>
                  </a:cubicBezTo>
                  <a:cubicBezTo>
                    <a:pt x="808" y="136"/>
                    <a:pt x="808" y="134"/>
                    <a:pt x="805" y="134"/>
                  </a:cubicBezTo>
                  <a:cubicBezTo>
                    <a:pt x="803" y="134"/>
                    <a:pt x="801" y="131"/>
                    <a:pt x="801" y="131"/>
                  </a:cubicBezTo>
                  <a:cubicBezTo>
                    <a:pt x="800" y="130"/>
                    <a:pt x="790" y="129"/>
                    <a:pt x="791" y="131"/>
                  </a:cubicBezTo>
                  <a:cubicBezTo>
                    <a:pt x="791" y="132"/>
                    <a:pt x="787" y="131"/>
                    <a:pt x="788" y="131"/>
                  </a:cubicBezTo>
                  <a:cubicBezTo>
                    <a:pt x="788" y="129"/>
                    <a:pt x="784" y="130"/>
                    <a:pt x="779" y="128"/>
                  </a:cubicBezTo>
                  <a:cubicBezTo>
                    <a:pt x="774" y="127"/>
                    <a:pt x="774" y="123"/>
                    <a:pt x="773" y="123"/>
                  </a:cubicBezTo>
                  <a:cubicBezTo>
                    <a:pt x="771" y="123"/>
                    <a:pt x="771" y="128"/>
                    <a:pt x="769" y="127"/>
                  </a:cubicBezTo>
                  <a:cubicBezTo>
                    <a:pt x="767" y="126"/>
                    <a:pt x="764" y="128"/>
                    <a:pt x="766" y="131"/>
                  </a:cubicBezTo>
                  <a:cubicBezTo>
                    <a:pt x="767" y="133"/>
                    <a:pt x="766" y="134"/>
                    <a:pt x="766" y="136"/>
                  </a:cubicBezTo>
                  <a:cubicBezTo>
                    <a:pt x="765" y="139"/>
                    <a:pt x="764" y="138"/>
                    <a:pt x="761" y="137"/>
                  </a:cubicBezTo>
                  <a:cubicBezTo>
                    <a:pt x="758" y="136"/>
                    <a:pt x="758" y="139"/>
                    <a:pt x="752" y="138"/>
                  </a:cubicBezTo>
                  <a:cubicBezTo>
                    <a:pt x="745" y="136"/>
                    <a:pt x="743" y="138"/>
                    <a:pt x="742" y="136"/>
                  </a:cubicBezTo>
                  <a:cubicBezTo>
                    <a:pt x="741" y="133"/>
                    <a:pt x="739" y="133"/>
                    <a:pt x="739" y="135"/>
                  </a:cubicBezTo>
                  <a:cubicBezTo>
                    <a:pt x="739" y="137"/>
                    <a:pt x="729" y="136"/>
                    <a:pt x="729" y="133"/>
                  </a:cubicBezTo>
                  <a:cubicBezTo>
                    <a:pt x="728" y="131"/>
                    <a:pt x="730" y="131"/>
                    <a:pt x="731" y="131"/>
                  </a:cubicBezTo>
                  <a:cubicBezTo>
                    <a:pt x="732" y="130"/>
                    <a:pt x="730" y="129"/>
                    <a:pt x="725" y="129"/>
                  </a:cubicBezTo>
                  <a:cubicBezTo>
                    <a:pt x="719" y="130"/>
                    <a:pt x="716" y="126"/>
                    <a:pt x="711" y="127"/>
                  </a:cubicBezTo>
                  <a:cubicBezTo>
                    <a:pt x="706" y="128"/>
                    <a:pt x="694" y="129"/>
                    <a:pt x="693" y="130"/>
                  </a:cubicBezTo>
                  <a:cubicBezTo>
                    <a:pt x="691" y="130"/>
                    <a:pt x="694" y="133"/>
                    <a:pt x="691" y="133"/>
                  </a:cubicBezTo>
                  <a:cubicBezTo>
                    <a:pt x="689" y="133"/>
                    <a:pt x="691" y="129"/>
                    <a:pt x="690" y="126"/>
                  </a:cubicBezTo>
                  <a:cubicBezTo>
                    <a:pt x="690" y="123"/>
                    <a:pt x="686" y="123"/>
                    <a:pt x="686" y="125"/>
                  </a:cubicBezTo>
                  <a:cubicBezTo>
                    <a:pt x="687" y="127"/>
                    <a:pt x="681" y="128"/>
                    <a:pt x="679" y="126"/>
                  </a:cubicBezTo>
                  <a:cubicBezTo>
                    <a:pt x="677" y="125"/>
                    <a:pt x="674" y="123"/>
                    <a:pt x="671" y="121"/>
                  </a:cubicBezTo>
                  <a:cubicBezTo>
                    <a:pt x="666" y="120"/>
                    <a:pt x="660" y="125"/>
                    <a:pt x="661" y="127"/>
                  </a:cubicBezTo>
                  <a:cubicBezTo>
                    <a:pt x="663" y="128"/>
                    <a:pt x="666" y="127"/>
                    <a:pt x="666" y="128"/>
                  </a:cubicBezTo>
                  <a:cubicBezTo>
                    <a:pt x="667" y="130"/>
                    <a:pt x="658" y="129"/>
                    <a:pt x="658" y="131"/>
                  </a:cubicBezTo>
                  <a:cubicBezTo>
                    <a:pt x="658" y="131"/>
                    <a:pt x="648" y="134"/>
                    <a:pt x="646" y="134"/>
                  </a:cubicBezTo>
                  <a:cubicBezTo>
                    <a:pt x="638" y="135"/>
                    <a:pt x="637" y="135"/>
                    <a:pt x="634" y="138"/>
                  </a:cubicBezTo>
                  <a:cubicBezTo>
                    <a:pt x="630" y="141"/>
                    <a:pt x="633" y="135"/>
                    <a:pt x="636" y="133"/>
                  </a:cubicBezTo>
                  <a:cubicBezTo>
                    <a:pt x="638" y="131"/>
                    <a:pt x="641" y="131"/>
                    <a:pt x="643" y="130"/>
                  </a:cubicBezTo>
                  <a:cubicBezTo>
                    <a:pt x="644" y="127"/>
                    <a:pt x="647" y="128"/>
                    <a:pt x="650" y="127"/>
                  </a:cubicBezTo>
                  <a:cubicBezTo>
                    <a:pt x="655" y="126"/>
                    <a:pt x="655" y="124"/>
                    <a:pt x="657" y="123"/>
                  </a:cubicBezTo>
                  <a:cubicBezTo>
                    <a:pt x="659" y="122"/>
                    <a:pt x="663" y="120"/>
                    <a:pt x="664" y="119"/>
                  </a:cubicBezTo>
                  <a:cubicBezTo>
                    <a:pt x="665" y="116"/>
                    <a:pt x="675" y="113"/>
                    <a:pt x="677" y="113"/>
                  </a:cubicBezTo>
                  <a:cubicBezTo>
                    <a:pt x="679" y="113"/>
                    <a:pt x="680" y="109"/>
                    <a:pt x="681" y="109"/>
                  </a:cubicBezTo>
                  <a:cubicBezTo>
                    <a:pt x="682" y="109"/>
                    <a:pt x="687" y="107"/>
                    <a:pt x="689" y="106"/>
                  </a:cubicBezTo>
                  <a:cubicBezTo>
                    <a:pt x="692" y="105"/>
                    <a:pt x="693" y="103"/>
                    <a:pt x="693" y="101"/>
                  </a:cubicBezTo>
                  <a:cubicBezTo>
                    <a:pt x="693" y="99"/>
                    <a:pt x="690" y="100"/>
                    <a:pt x="690" y="98"/>
                  </a:cubicBezTo>
                  <a:cubicBezTo>
                    <a:pt x="689" y="97"/>
                    <a:pt x="691" y="98"/>
                    <a:pt x="694" y="97"/>
                  </a:cubicBezTo>
                  <a:cubicBezTo>
                    <a:pt x="695" y="96"/>
                    <a:pt x="694" y="94"/>
                    <a:pt x="692" y="94"/>
                  </a:cubicBezTo>
                  <a:cubicBezTo>
                    <a:pt x="690" y="95"/>
                    <a:pt x="693" y="92"/>
                    <a:pt x="691" y="90"/>
                  </a:cubicBezTo>
                  <a:cubicBezTo>
                    <a:pt x="689" y="88"/>
                    <a:pt x="686" y="92"/>
                    <a:pt x="686" y="89"/>
                  </a:cubicBezTo>
                  <a:cubicBezTo>
                    <a:pt x="686" y="87"/>
                    <a:pt x="685" y="84"/>
                    <a:pt x="684" y="83"/>
                  </a:cubicBezTo>
                  <a:cubicBezTo>
                    <a:pt x="684" y="82"/>
                    <a:pt x="681" y="85"/>
                    <a:pt x="678" y="83"/>
                  </a:cubicBezTo>
                  <a:cubicBezTo>
                    <a:pt x="675" y="82"/>
                    <a:pt x="667" y="80"/>
                    <a:pt x="667" y="81"/>
                  </a:cubicBezTo>
                  <a:cubicBezTo>
                    <a:pt x="667" y="82"/>
                    <a:pt x="663" y="80"/>
                    <a:pt x="662" y="81"/>
                  </a:cubicBezTo>
                  <a:cubicBezTo>
                    <a:pt x="661" y="82"/>
                    <a:pt x="656" y="82"/>
                    <a:pt x="653" y="81"/>
                  </a:cubicBezTo>
                  <a:cubicBezTo>
                    <a:pt x="651" y="80"/>
                    <a:pt x="648" y="82"/>
                    <a:pt x="648" y="83"/>
                  </a:cubicBezTo>
                  <a:cubicBezTo>
                    <a:pt x="648" y="85"/>
                    <a:pt x="641" y="84"/>
                    <a:pt x="639" y="84"/>
                  </a:cubicBezTo>
                  <a:cubicBezTo>
                    <a:pt x="638" y="84"/>
                    <a:pt x="645" y="78"/>
                    <a:pt x="645" y="77"/>
                  </a:cubicBezTo>
                  <a:cubicBezTo>
                    <a:pt x="645" y="76"/>
                    <a:pt x="633" y="78"/>
                    <a:pt x="633" y="76"/>
                  </a:cubicBezTo>
                  <a:cubicBezTo>
                    <a:pt x="632" y="75"/>
                    <a:pt x="626" y="75"/>
                    <a:pt x="624" y="75"/>
                  </a:cubicBezTo>
                  <a:cubicBezTo>
                    <a:pt x="622" y="75"/>
                    <a:pt x="624" y="74"/>
                    <a:pt x="626" y="74"/>
                  </a:cubicBezTo>
                  <a:cubicBezTo>
                    <a:pt x="628" y="74"/>
                    <a:pt x="630" y="72"/>
                    <a:pt x="633" y="71"/>
                  </a:cubicBezTo>
                  <a:cubicBezTo>
                    <a:pt x="636" y="71"/>
                    <a:pt x="635" y="71"/>
                    <a:pt x="634" y="69"/>
                  </a:cubicBezTo>
                  <a:cubicBezTo>
                    <a:pt x="633" y="67"/>
                    <a:pt x="630" y="68"/>
                    <a:pt x="627" y="67"/>
                  </a:cubicBezTo>
                  <a:cubicBezTo>
                    <a:pt x="625" y="67"/>
                    <a:pt x="622" y="65"/>
                    <a:pt x="620" y="65"/>
                  </a:cubicBezTo>
                  <a:cubicBezTo>
                    <a:pt x="617" y="65"/>
                    <a:pt x="615" y="67"/>
                    <a:pt x="610" y="68"/>
                  </a:cubicBezTo>
                  <a:cubicBezTo>
                    <a:pt x="605" y="69"/>
                    <a:pt x="604" y="72"/>
                    <a:pt x="601" y="73"/>
                  </a:cubicBezTo>
                  <a:cubicBezTo>
                    <a:pt x="599" y="75"/>
                    <a:pt x="594" y="80"/>
                    <a:pt x="597" y="80"/>
                  </a:cubicBezTo>
                  <a:cubicBezTo>
                    <a:pt x="599" y="81"/>
                    <a:pt x="598" y="82"/>
                    <a:pt x="598" y="83"/>
                  </a:cubicBezTo>
                  <a:cubicBezTo>
                    <a:pt x="599" y="84"/>
                    <a:pt x="597" y="85"/>
                    <a:pt x="594" y="84"/>
                  </a:cubicBezTo>
                  <a:cubicBezTo>
                    <a:pt x="591" y="84"/>
                    <a:pt x="583" y="84"/>
                    <a:pt x="583" y="86"/>
                  </a:cubicBezTo>
                  <a:cubicBezTo>
                    <a:pt x="583" y="88"/>
                    <a:pt x="588" y="89"/>
                    <a:pt x="588" y="90"/>
                  </a:cubicBezTo>
                  <a:cubicBezTo>
                    <a:pt x="588" y="91"/>
                    <a:pt x="584" y="90"/>
                    <a:pt x="582" y="89"/>
                  </a:cubicBezTo>
                  <a:cubicBezTo>
                    <a:pt x="580" y="88"/>
                    <a:pt x="576" y="88"/>
                    <a:pt x="576" y="90"/>
                  </a:cubicBezTo>
                  <a:cubicBezTo>
                    <a:pt x="575" y="92"/>
                    <a:pt x="572" y="92"/>
                    <a:pt x="571" y="91"/>
                  </a:cubicBezTo>
                  <a:cubicBezTo>
                    <a:pt x="570" y="91"/>
                    <a:pt x="567" y="92"/>
                    <a:pt x="565" y="92"/>
                  </a:cubicBezTo>
                  <a:cubicBezTo>
                    <a:pt x="564" y="91"/>
                    <a:pt x="569" y="88"/>
                    <a:pt x="568" y="87"/>
                  </a:cubicBezTo>
                  <a:cubicBezTo>
                    <a:pt x="566" y="86"/>
                    <a:pt x="562" y="87"/>
                    <a:pt x="561" y="89"/>
                  </a:cubicBezTo>
                  <a:cubicBezTo>
                    <a:pt x="560" y="91"/>
                    <a:pt x="557" y="88"/>
                    <a:pt x="556" y="88"/>
                  </a:cubicBezTo>
                  <a:cubicBezTo>
                    <a:pt x="554" y="89"/>
                    <a:pt x="553" y="90"/>
                    <a:pt x="551" y="91"/>
                  </a:cubicBezTo>
                  <a:cubicBezTo>
                    <a:pt x="549" y="92"/>
                    <a:pt x="545" y="90"/>
                    <a:pt x="544" y="92"/>
                  </a:cubicBezTo>
                  <a:cubicBezTo>
                    <a:pt x="543" y="94"/>
                    <a:pt x="548" y="94"/>
                    <a:pt x="549" y="95"/>
                  </a:cubicBezTo>
                  <a:cubicBezTo>
                    <a:pt x="549" y="95"/>
                    <a:pt x="537" y="95"/>
                    <a:pt x="536" y="96"/>
                  </a:cubicBezTo>
                  <a:cubicBezTo>
                    <a:pt x="536" y="97"/>
                    <a:pt x="531" y="97"/>
                    <a:pt x="527" y="97"/>
                  </a:cubicBezTo>
                  <a:cubicBezTo>
                    <a:pt x="522" y="98"/>
                    <a:pt x="524" y="100"/>
                    <a:pt x="520" y="101"/>
                  </a:cubicBezTo>
                  <a:cubicBezTo>
                    <a:pt x="516" y="102"/>
                    <a:pt x="514" y="102"/>
                    <a:pt x="513" y="104"/>
                  </a:cubicBezTo>
                  <a:cubicBezTo>
                    <a:pt x="512" y="106"/>
                    <a:pt x="508" y="107"/>
                    <a:pt x="507" y="105"/>
                  </a:cubicBezTo>
                  <a:cubicBezTo>
                    <a:pt x="505" y="103"/>
                    <a:pt x="502" y="106"/>
                    <a:pt x="505" y="106"/>
                  </a:cubicBezTo>
                  <a:cubicBezTo>
                    <a:pt x="506" y="106"/>
                    <a:pt x="505" y="107"/>
                    <a:pt x="503" y="107"/>
                  </a:cubicBezTo>
                  <a:cubicBezTo>
                    <a:pt x="502" y="107"/>
                    <a:pt x="498" y="109"/>
                    <a:pt x="500" y="109"/>
                  </a:cubicBezTo>
                  <a:cubicBezTo>
                    <a:pt x="503" y="109"/>
                    <a:pt x="504" y="110"/>
                    <a:pt x="503" y="112"/>
                  </a:cubicBezTo>
                  <a:cubicBezTo>
                    <a:pt x="502" y="113"/>
                    <a:pt x="497" y="110"/>
                    <a:pt x="496" y="111"/>
                  </a:cubicBezTo>
                  <a:cubicBezTo>
                    <a:pt x="495" y="113"/>
                    <a:pt x="498" y="114"/>
                    <a:pt x="500" y="114"/>
                  </a:cubicBezTo>
                  <a:cubicBezTo>
                    <a:pt x="502" y="114"/>
                    <a:pt x="503" y="115"/>
                    <a:pt x="504" y="117"/>
                  </a:cubicBezTo>
                  <a:cubicBezTo>
                    <a:pt x="504" y="118"/>
                    <a:pt x="499" y="116"/>
                    <a:pt x="498" y="117"/>
                  </a:cubicBezTo>
                  <a:cubicBezTo>
                    <a:pt x="497" y="118"/>
                    <a:pt x="498" y="119"/>
                    <a:pt x="501" y="119"/>
                  </a:cubicBezTo>
                  <a:cubicBezTo>
                    <a:pt x="503" y="119"/>
                    <a:pt x="501" y="119"/>
                    <a:pt x="503" y="121"/>
                  </a:cubicBezTo>
                  <a:cubicBezTo>
                    <a:pt x="504" y="121"/>
                    <a:pt x="504" y="121"/>
                    <a:pt x="504" y="121"/>
                  </a:cubicBezTo>
                  <a:cubicBezTo>
                    <a:pt x="505" y="123"/>
                    <a:pt x="503" y="123"/>
                    <a:pt x="503" y="125"/>
                  </a:cubicBezTo>
                  <a:cubicBezTo>
                    <a:pt x="503" y="126"/>
                    <a:pt x="501" y="127"/>
                    <a:pt x="501" y="125"/>
                  </a:cubicBezTo>
                  <a:cubicBezTo>
                    <a:pt x="501" y="124"/>
                    <a:pt x="494" y="124"/>
                    <a:pt x="493" y="125"/>
                  </a:cubicBezTo>
                  <a:cubicBezTo>
                    <a:pt x="493" y="127"/>
                    <a:pt x="492" y="128"/>
                    <a:pt x="490" y="126"/>
                  </a:cubicBezTo>
                  <a:cubicBezTo>
                    <a:pt x="489" y="125"/>
                    <a:pt x="484" y="127"/>
                    <a:pt x="479" y="127"/>
                  </a:cubicBezTo>
                  <a:cubicBezTo>
                    <a:pt x="473" y="127"/>
                    <a:pt x="462" y="128"/>
                    <a:pt x="459" y="129"/>
                  </a:cubicBezTo>
                  <a:cubicBezTo>
                    <a:pt x="457" y="130"/>
                    <a:pt x="455" y="133"/>
                    <a:pt x="457" y="136"/>
                  </a:cubicBezTo>
                  <a:cubicBezTo>
                    <a:pt x="459" y="139"/>
                    <a:pt x="457" y="140"/>
                    <a:pt x="457" y="141"/>
                  </a:cubicBezTo>
                  <a:cubicBezTo>
                    <a:pt x="457" y="143"/>
                    <a:pt x="464" y="146"/>
                    <a:pt x="468" y="146"/>
                  </a:cubicBezTo>
                  <a:cubicBezTo>
                    <a:pt x="471" y="147"/>
                    <a:pt x="474" y="151"/>
                    <a:pt x="471" y="154"/>
                  </a:cubicBezTo>
                  <a:cubicBezTo>
                    <a:pt x="469" y="156"/>
                    <a:pt x="463" y="153"/>
                    <a:pt x="459" y="150"/>
                  </a:cubicBezTo>
                  <a:cubicBezTo>
                    <a:pt x="455" y="146"/>
                    <a:pt x="445" y="145"/>
                    <a:pt x="442" y="145"/>
                  </a:cubicBezTo>
                  <a:cubicBezTo>
                    <a:pt x="439" y="145"/>
                    <a:pt x="441" y="143"/>
                    <a:pt x="437" y="143"/>
                  </a:cubicBezTo>
                  <a:cubicBezTo>
                    <a:pt x="433" y="143"/>
                    <a:pt x="429" y="146"/>
                    <a:pt x="432" y="146"/>
                  </a:cubicBezTo>
                  <a:cubicBezTo>
                    <a:pt x="434" y="146"/>
                    <a:pt x="436" y="146"/>
                    <a:pt x="435" y="147"/>
                  </a:cubicBezTo>
                  <a:cubicBezTo>
                    <a:pt x="433" y="149"/>
                    <a:pt x="436" y="148"/>
                    <a:pt x="439" y="150"/>
                  </a:cubicBezTo>
                  <a:cubicBezTo>
                    <a:pt x="443" y="151"/>
                    <a:pt x="436" y="154"/>
                    <a:pt x="433" y="151"/>
                  </a:cubicBezTo>
                  <a:cubicBezTo>
                    <a:pt x="430" y="149"/>
                    <a:pt x="426" y="151"/>
                    <a:pt x="425" y="153"/>
                  </a:cubicBezTo>
                  <a:cubicBezTo>
                    <a:pt x="424" y="155"/>
                    <a:pt x="429" y="159"/>
                    <a:pt x="434" y="160"/>
                  </a:cubicBezTo>
                  <a:cubicBezTo>
                    <a:pt x="441" y="161"/>
                    <a:pt x="439" y="163"/>
                    <a:pt x="442" y="164"/>
                  </a:cubicBezTo>
                  <a:cubicBezTo>
                    <a:pt x="445" y="165"/>
                    <a:pt x="443" y="166"/>
                    <a:pt x="441" y="167"/>
                  </a:cubicBezTo>
                  <a:cubicBezTo>
                    <a:pt x="439" y="167"/>
                    <a:pt x="434" y="164"/>
                    <a:pt x="432" y="162"/>
                  </a:cubicBezTo>
                  <a:cubicBezTo>
                    <a:pt x="429" y="160"/>
                    <a:pt x="421" y="163"/>
                    <a:pt x="420" y="161"/>
                  </a:cubicBezTo>
                  <a:cubicBezTo>
                    <a:pt x="418" y="159"/>
                    <a:pt x="421" y="157"/>
                    <a:pt x="419" y="155"/>
                  </a:cubicBezTo>
                  <a:cubicBezTo>
                    <a:pt x="417" y="155"/>
                    <a:pt x="419" y="152"/>
                    <a:pt x="421" y="148"/>
                  </a:cubicBezTo>
                  <a:cubicBezTo>
                    <a:pt x="422" y="145"/>
                    <a:pt x="421" y="140"/>
                    <a:pt x="418" y="139"/>
                  </a:cubicBezTo>
                  <a:cubicBezTo>
                    <a:pt x="415" y="139"/>
                    <a:pt x="415" y="142"/>
                    <a:pt x="415" y="143"/>
                  </a:cubicBezTo>
                  <a:cubicBezTo>
                    <a:pt x="416" y="143"/>
                    <a:pt x="416" y="147"/>
                    <a:pt x="413" y="150"/>
                  </a:cubicBezTo>
                  <a:cubicBezTo>
                    <a:pt x="411" y="153"/>
                    <a:pt x="405" y="153"/>
                    <a:pt x="405" y="155"/>
                  </a:cubicBezTo>
                  <a:cubicBezTo>
                    <a:pt x="405" y="156"/>
                    <a:pt x="400" y="158"/>
                    <a:pt x="402" y="159"/>
                  </a:cubicBezTo>
                  <a:cubicBezTo>
                    <a:pt x="403" y="161"/>
                    <a:pt x="409" y="168"/>
                    <a:pt x="410" y="169"/>
                  </a:cubicBezTo>
                  <a:cubicBezTo>
                    <a:pt x="411" y="171"/>
                    <a:pt x="405" y="179"/>
                    <a:pt x="406" y="182"/>
                  </a:cubicBezTo>
                  <a:cubicBezTo>
                    <a:pt x="407" y="186"/>
                    <a:pt x="405" y="188"/>
                    <a:pt x="406" y="190"/>
                  </a:cubicBezTo>
                  <a:cubicBezTo>
                    <a:pt x="408" y="192"/>
                    <a:pt x="410" y="190"/>
                    <a:pt x="412" y="191"/>
                  </a:cubicBezTo>
                  <a:cubicBezTo>
                    <a:pt x="413" y="192"/>
                    <a:pt x="417" y="190"/>
                    <a:pt x="421" y="189"/>
                  </a:cubicBezTo>
                  <a:cubicBezTo>
                    <a:pt x="424" y="188"/>
                    <a:pt x="432" y="192"/>
                    <a:pt x="434" y="193"/>
                  </a:cubicBezTo>
                  <a:cubicBezTo>
                    <a:pt x="437" y="195"/>
                    <a:pt x="436" y="197"/>
                    <a:pt x="437" y="199"/>
                  </a:cubicBezTo>
                  <a:cubicBezTo>
                    <a:pt x="439" y="202"/>
                    <a:pt x="434" y="202"/>
                    <a:pt x="434" y="204"/>
                  </a:cubicBezTo>
                  <a:cubicBezTo>
                    <a:pt x="434" y="208"/>
                    <a:pt x="443" y="209"/>
                    <a:pt x="443" y="210"/>
                  </a:cubicBezTo>
                  <a:cubicBezTo>
                    <a:pt x="443" y="211"/>
                    <a:pt x="437" y="211"/>
                    <a:pt x="434" y="210"/>
                  </a:cubicBezTo>
                  <a:cubicBezTo>
                    <a:pt x="432" y="209"/>
                    <a:pt x="432" y="205"/>
                    <a:pt x="431" y="205"/>
                  </a:cubicBezTo>
                  <a:cubicBezTo>
                    <a:pt x="430" y="204"/>
                    <a:pt x="433" y="202"/>
                    <a:pt x="433" y="200"/>
                  </a:cubicBezTo>
                  <a:cubicBezTo>
                    <a:pt x="433" y="197"/>
                    <a:pt x="430" y="196"/>
                    <a:pt x="429" y="195"/>
                  </a:cubicBezTo>
                  <a:cubicBezTo>
                    <a:pt x="428" y="193"/>
                    <a:pt x="426" y="192"/>
                    <a:pt x="424" y="192"/>
                  </a:cubicBezTo>
                  <a:cubicBezTo>
                    <a:pt x="422" y="192"/>
                    <a:pt x="415" y="192"/>
                    <a:pt x="413" y="195"/>
                  </a:cubicBezTo>
                  <a:cubicBezTo>
                    <a:pt x="410" y="197"/>
                    <a:pt x="413" y="203"/>
                    <a:pt x="414" y="205"/>
                  </a:cubicBezTo>
                  <a:cubicBezTo>
                    <a:pt x="416" y="208"/>
                    <a:pt x="408" y="212"/>
                    <a:pt x="409" y="214"/>
                  </a:cubicBezTo>
                  <a:cubicBezTo>
                    <a:pt x="409" y="216"/>
                    <a:pt x="406" y="217"/>
                    <a:pt x="403" y="219"/>
                  </a:cubicBezTo>
                  <a:cubicBezTo>
                    <a:pt x="399" y="221"/>
                    <a:pt x="396" y="222"/>
                    <a:pt x="396" y="225"/>
                  </a:cubicBezTo>
                  <a:cubicBezTo>
                    <a:pt x="396" y="228"/>
                    <a:pt x="392" y="227"/>
                    <a:pt x="389" y="225"/>
                  </a:cubicBezTo>
                  <a:cubicBezTo>
                    <a:pt x="387" y="224"/>
                    <a:pt x="384" y="226"/>
                    <a:pt x="381" y="226"/>
                  </a:cubicBezTo>
                  <a:cubicBezTo>
                    <a:pt x="377" y="226"/>
                    <a:pt x="377" y="223"/>
                    <a:pt x="374" y="224"/>
                  </a:cubicBezTo>
                  <a:cubicBezTo>
                    <a:pt x="372" y="225"/>
                    <a:pt x="371" y="222"/>
                    <a:pt x="371" y="220"/>
                  </a:cubicBezTo>
                  <a:cubicBezTo>
                    <a:pt x="372" y="218"/>
                    <a:pt x="374" y="220"/>
                    <a:pt x="375" y="221"/>
                  </a:cubicBezTo>
                  <a:cubicBezTo>
                    <a:pt x="375" y="223"/>
                    <a:pt x="377" y="222"/>
                    <a:pt x="379" y="221"/>
                  </a:cubicBezTo>
                  <a:cubicBezTo>
                    <a:pt x="382" y="220"/>
                    <a:pt x="381" y="223"/>
                    <a:pt x="384" y="223"/>
                  </a:cubicBezTo>
                  <a:cubicBezTo>
                    <a:pt x="386" y="223"/>
                    <a:pt x="385" y="221"/>
                    <a:pt x="387" y="221"/>
                  </a:cubicBezTo>
                  <a:cubicBezTo>
                    <a:pt x="390" y="222"/>
                    <a:pt x="390" y="221"/>
                    <a:pt x="389" y="219"/>
                  </a:cubicBezTo>
                  <a:cubicBezTo>
                    <a:pt x="388" y="218"/>
                    <a:pt x="391" y="217"/>
                    <a:pt x="393" y="216"/>
                  </a:cubicBezTo>
                  <a:cubicBezTo>
                    <a:pt x="394" y="216"/>
                    <a:pt x="394" y="214"/>
                    <a:pt x="395" y="213"/>
                  </a:cubicBezTo>
                  <a:cubicBezTo>
                    <a:pt x="397" y="212"/>
                    <a:pt x="396" y="211"/>
                    <a:pt x="397" y="211"/>
                  </a:cubicBezTo>
                  <a:cubicBezTo>
                    <a:pt x="398" y="210"/>
                    <a:pt x="399" y="208"/>
                    <a:pt x="400" y="208"/>
                  </a:cubicBezTo>
                  <a:cubicBezTo>
                    <a:pt x="402" y="208"/>
                    <a:pt x="403" y="205"/>
                    <a:pt x="402" y="204"/>
                  </a:cubicBezTo>
                  <a:cubicBezTo>
                    <a:pt x="401" y="204"/>
                    <a:pt x="402" y="200"/>
                    <a:pt x="404" y="200"/>
                  </a:cubicBezTo>
                  <a:cubicBezTo>
                    <a:pt x="405" y="199"/>
                    <a:pt x="405" y="198"/>
                    <a:pt x="404" y="197"/>
                  </a:cubicBezTo>
                  <a:cubicBezTo>
                    <a:pt x="403" y="196"/>
                    <a:pt x="397" y="192"/>
                    <a:pt x="398" y="191"/>
                  </a:cubicBezTo>
                  <a:cubicBezTo>
                    <a:pt x="398" y="189"/>
                    <a:pt x="397" y="184"/>
                    <a:pt x="397" y="183"/>
                  </a:cubicBezTo>
                  <a:cubicBezTo>
                    <a:pt x="398" y="181"/>
                    <a:pt x="398" y="178"/>
                    <a:pt x="397" y="176"/>
                  </a:cubicBezTo>
                  <a:cubicBezTo>
                    <a:pt x="397" y="174"/>
                    <a:pt x="399" y="172"/>
                    <a:pt x="399" y="168"/>
                  </a:cubicBezTo>
                  <a:cubicBezTo>
                    <a:pt x="400" y="165"/>
                    <a:pt x="396" y="161"/>
                    <a:pt x="394" y="159"/>
                  </a:cubicBezTo>
                  <a:cubicBezTo>
                    <a:pt x="391" y="158"/>
                    <a:pt x="393" y="156"/>
                    <a:pt x="396" y="154"/>
                  </a:cubicBezTo>
                  <a:cubicBezTo>
                    <a:pt x="399" y="152"/>
                    <a:pt x="399" y="143"/>
                    <a:pt x="399" y="142"/>
                  </a:cubicBezTo>
                  <a:cubicBezTo>
                    <a:pt x="399" y="140"/>
                    <a:pt x="393" y="138"/>
                    <a:pt x="390" y="138"/>
                  </a:cubicBezTo>
                  <a:cubicBezTo>
                    <a:pt x="387" y="139"/>
                    <a:pt x="378" y="138"/>
                    <a:pt x="376" y="138"/>
                  </a:cubicBezTo>
                  <a:cubicBezTo>
                    <a:pt x="374" y="137"/>
                    <a:pt x="373" y="140"/>
                    <a:pt x="372" y="142"/>
                  </a:cubicBezTo>
                  <a:cubicBezTo>
                    <a:pt x="371" y="144"/>
                    <a:pt x="368" y="147"/>
                    <a:pt x="367" y="153"/>
                  </a:cubicBezTo>
                  <a:cubicBezTo>
                    <a:pt x="365" y="157"/>
                    <a:pt x="360" y="159"/>
                    <a:pt x="357" y="160"/>
                  </a:cubicBezTo>
                  <a:cubicBezTo>
                    <a:pt x="354" y="161"/>
                    <a:pt x="352" y="165"/>
                    <a:pt x="354" y="167"/>
                  </a:cubicBezTo>
                  <a:cubicBezTo>
                    <a:pt x="355" y="168"/>
                    <a:pt x="357" y="167"/>
                    <a:pt x="358" y="168"/>
                  </a:cubicBezTo>
                  <a:cubicBezTo>
                    <a:pt x="359" y="168"/>
                    <a:pt x="358" y="173"/>
                    <a:pt x="357" y="173"/>
                  </a:cubicBezTo>
                  <a:cubicBezTo>
                    <a:pt x="356" y="174"/>
                    <a:pt x="359" y="176"/>
                    <a:pt x="357" y="177"/>
                  </a:cubicBezTo>
                  <a:cubicBezTo>
                    <a:pt x="355" y="178"/>
                    <a:pt x="353" y="180"/>
                    <a:pt x="354" y="182"/>
                  </a:cubicBezTo>
                  <a:cubicBezTo>
                    <a:pt x="355" y="183"/>
                    <a:pt x="361" y="184"/>
                    <a:pt x="362" y="185"/>
                  </a:cubicBezTo>
                  <a:cubicBezTo>
                    <a:pt x="365" y="187"/>
                    <a:pt x="364" y="189"/>
                    <a:pt x="366" y="192"/>
                  </a:cubicBezTo>
                  <a:cubicBezTo>
                    <a:pt x="368" y="193"/>
                    <a:pt x="370" y="192"/>
                    <a:pt x="371" y="193"/>
                  </a:cubicBezTo>
                  <a:cubicBezTo>
                    <a:pt x="372" y="195"/>
                    <a:pt x="367" y="201"/>
                    <a:pt x="366" y="201"/>
                  </a:cubicBezTo>
                  <a:cubicBezTo>
                    <a:pt x="364" y="201"/>
                    <a:pt x="359" y="195"/>
                    <a:pt x="357" y="193"/>
                  </a:cubicBezTo>
                  <a:cubicBezTo>
                    <a:pt x="355" y="192"/>
                    <a:pt x="349" y="191"/>
                    <a:pt x="345" y="189"/>
                  </a:cubicBezTo>
                  <a:cubicBezTo>
                    <a:pt x="341" y="187"/>
                    <a:pt x="338" y="187"/>
                    <a:pt x="335" y="184"/>
                  </a:cubicBezTo>
                  <a:cubicBezTo>
                    <a:pt x="331" y="182"/>
                    <a:pt x="328" y="180"/>
                    <a:pt x="322" y="181"/>
                  </a:cubicBezTo>
                  <a:cubicBezTo>
                    <a:pt x="314" y="181"/>
                    <a:pt x="310" y="180"/>
                    <a:pt x="308" y="180"/>
                  </a:cubicBezTo>
                  <a:cubicBezTo>
                    <a:pt x="305" y="180"/>
                    <a:pt x="306" y="178"/>
                    <a:pt x="302" y="176"/>
                  </a:cubicBezTo>
                  <a:cubicBezTo>
                    <a:pt x="299" y="174"/>
                    <a:pt x="296" y="171"/>
                    <a:pt x="293" y="173"/>
                  </a:cubicBezTo>
                  <a:cubicBezTo>
                    <a:pt x="291" y="174"/>
                    <a:pt x="292" y="179"/>
                    <a:pt x="296" y="179"/>
                  </a:cubicBezTo>
                  <a:cubicBezTo>
                    <a:pt x="299" y="180"/>
                    <a:pt x="297" y="181"/>
                    <a:pt x="301" y="181"/>
                  </a:cubicBezTo>
                  <a:cubicBezTo>
                    <a:pt x="304" y="180"/>
                    <a:pt x="306" y="182"/>
                    <a:pt x="306" y="184"/>
                  </a:cubicBezTo>
                  <a:cubicBezTo>
                    <a:pt x="305" y="187"/>
                    <a:pt x="307" y="189"/>
                    <a:pt x="309" y="191"/>
                  </a:cubicBezTo>
                  <a:cubicBezTo>
                    <a:pt x="311" y="192"/>
                    <a:pt x="310" y="194"/>
                    <a:pt x="307" y="194"/>
                  </a:cubicBezTo>
                  <a:cubicBezTo>
                    <a:pt x="304" y="194"/>
                    <a:pt x="301" y="195"/>
                    <a:pt x="302" y="197"/>
                  </a:cubicBezTo>
                  <a:cubicBezTo>
                    <a:pt x="303" y="199"/>
                    <a:pt x="301" y="200"/>
                    <a:pt x="298" y="199"/>
                  </a:cubicBezTo>
                  <a:cubicBezTo>
                    <a:pt x="295" y="198"/>
                    <a:pt x="297" y="195"/>
                    <a:pt x="298" y="194"/>
                  </a:cubicBezTo>
                  <a:cubicBezTo>
                    <a:pt x="299" y="193"/>
                    <a:pt x="295" y="192"/>
                    <a:pt x="293" y="191"/>
                  </a:cubicBezTo>
                  <a:cubicBezTo>
                    <a:pt x="291" y="191"/>
                    <a:pt x="284" y="196"/>
                    <a:pt x="282" y="197"/>
                  </a:cubicBezTo>
                  <a:cubicBezTo>
                    <a:pt x="280" y="197"/>
                    <a:pt x="275" y="195"/>
                    <a:pt x="269" y="197"/>
                  </a:cubicBezTo>
                  <a:cubicBezTo>
                    <a:pt x="265" y="198"/>
                    <a:pt x="265" y="202"/>
                    <a:pt x="263" y="202"/>
                  </a:cubicBezTo>
                  <a:cubicBezTo>
                    <a:pt x="261" y="202"/>
                    <a:pt x="254" y="203"/>
                    <a:pt x="253" y="201"/>
                  </a:cubicBezTo>
                  <a:cubicBezTo>
                    <a:pt x="251" y="200"/>
                    <a:pt x="253" y="199"/>
                    <a:pt x="254" y="199"/>
                  </a:cubicBezTo>
                  <a:cubicBezTo>
                    <a:pt x="257" y="199"/>
                    <a:pt x="257" y="198"/>
                    <a:pt x="256" y="197"/>
                  </a:cubicBezTo>
                  <a:cubicBezTo>
                    <a:pt x="255" y="195"/>
                    <a:pt x="258" y="192"/>
                    <a:pt x="258" y="192"/>
                  </a:cubicBezTo>
                  <a:cubicBezTo>
                    <a:pt x="258" y="191"/>
                    <a:pt x="249" y="193"/>
                    <a:pt x="248" y="194"/>
                  </a:cubicBezTo>
                  <a:cubicBezTo>
                    <a:pt x="246" y="196"/>
                    <a:pt x="248" y="198"/>
                    <a:pt x="246" y="199"/>
                  </a:cubicBezTo>
                  <a:cubicBezTo>
                    <a:pt x="245" y="200"/>
                    <a:pt x="245" y="197"/>
                    <a:pt x="243" y="197"/>
                  </a:cubicBezTo>
                  <a:cubicBezTo>
                    <a:pt x="242" y="196"/>
                    <a:pt x="229" y="199"/>
                    <a:pt x="226" y="202"/>
                  </a:cubicBezTo>
                  <a:cubicBezTo>
                    <a:pt x="224" y="204"/>
                    <a:pt x="219" y="204"/>
                    <a:pt x="219" y="206"/>
                  </a:cubicBezTo>
                  <a:cubicBezTo>
                    <a:pt x="219" y="208"/>
                    <a:pt x="213" y="208"/>
                    <a:pt x="211" y="209"/>
                  </a:cubicBezTo>
                  <a:cubicBezTo>
                    <a:pt x="208" y="210"/>
                    <a:pt x="210" y="215"/>
                    <a:pt x="209" y="216"/>
                  </a:cubicBezTo>
                  <a:cubicBezTo>
                    <a:pt x="208" y="219"/>
                    <a:pt x="199" y="218"/>
                    <a:pt x="196" y="218"/>
                  </a:cubicBezTo>
                  <a:cubicBezTo>
                    <a:pt x="194" y="218"/>
                    <a:pt x="193" y="213"/>
                    <a:pt x="191" y="213"/>
                  </a:cubicBezTo>
                  <a:cubicBezTo>
                    <a:pt x="188" y="213"/>
                    <a:pt x="190" y="209"/>
                    <a:pt x="191" y="208"/>
                  </a:cubicBezTo>
                  <a:cubicBezTo>
                    <a:pt x="191" y="206"/>
                    <a:pt x="193" y="208"/>
                    <a:pt x="195" y="206"/>
                  </a:cubicBezTo>
                  <a:cubicBezTo>
                    <a:pt x="198" y="204"/>
                    <a:pt x="201" y="207"/>
                    <a:pt x="202" y="205"/>
                  </a:cubicBezTo>
                  <a:cubicBezTo>
                    <a:pt x="204" y="204"/>
                    <a:pt x="198" y="202"/>
                    <a:pt x="197" y="199"/>
                  </a:cubicBezTo>
                  <a:cubicBezTo>
                    <a:pt x="197" y="196"/>
                    <a:pt x="192" y="195"/>
                    <a:pt x="188" y="196"/>
                  </a:cubicBezTo>
                  <a:cubicBezTo>
                    <a:pt x="185" y="197"/>
                    <a:pt x="182" y="196"/>
                    <a:pt x="179" y="195"/>
                  </a:cubicBezTo>
                  <a:cubicBezTo>
                    <a:pt x="177" y="193"/>
                    <a:pt x="177" y="197"/>
                    <a:pt x="181" y="198"/>
                  </a:cubicBezTo>
                  <a:cubicBezTo>
                    <a:pt x="183" y="199"/>
                    <a:pt x="182" y="202"/>
                    <a:pt x="183" y="203"/>
                  </a:cubicBezTo>
                  <a:cubicBezTo>
                    <a:pt x="183" y="204"/>
                    <a:pt x="182" y="208"/>
                    <a:pt x="180" y="211"/>
                  </a:cubicBezTo>
                  <a:cubicBezTo>
                    <a:pt x="178" y="214"/>
                    <a:pt x="179" y="214"/>
                    <a:pt x="183" y="214"/>
                  </a:cubicBezTo>
                  <a:cubicBezTo>
                    <a:pt x="185" y="214"/>
                    <a:pt x="185" y="217"/>
                    <a:pt x="185" y="220"/>
                  </a:cubicBezTo>
                  <a:cubicBezTo>
                    <a:pt x="185" y="223"/>
                    <a:pt x="183" y="224"/>
                    <a:pt x="183" y="226"/>
                  </a:cubicBezTo>
                  <a:cubicBezTo>
                    <a:pt x="183" y="228"/>
                    <a:pt x="180" y="225"/>
                    <a:pt x="180" y="226"/>
                  </a:cubicBezTo>
                  <a:cubicBezTo>
                    <a:pt x="179" y="227"/>
                    <a:pt x="178" y="226"/>
                    <a:pt x="177" y="224"/>
                  </a:cubicBezTo>
                  <a:cubicBezTo>
                    <a:pt x="177" y="222"/>
                    <a:pt x="172" y="223"/>
                    <a:pt x="170" y="222"/>
                  </a:cubicBezTo>
                  <a:cubicBezTo>
                    <a:pt x="167" y="222"/>
                    <a:pt x="166" y="223"/>
                    <a:pt x="165" y="225"/>
                  </a:cubicBezTo>
                  <a:cubicBezTo>
                    <a:pt x="164" y="227"/>
                    <a:pt x="160" y="228"/>
                    <a:pt x="159" y="228"/>
                  </a:cubicBezTo>
                  <a:cubicBezTo>
                    <a:pt x="157" y="228"/>
                    <a:pt x="153" y="231"/>
                    <a:pt x="151" y="233"/>
                  </a:cubicBezTo>
                  <a:cubicBezTo>
                    <a:pt x="149" y="234"/>
                    <a:pt x="149" y="237"/>
                    <a:pt x="152" y="240"/>
                  </a:cubicBezTo>
                  <a:cubicBezTo>
                    <a:pt x="155" y="241"/>
                    <a:pt x="155" y="243"/>
                    <a:pt x="155" y="245"/>
                  </a:cubicBezTo>
                  <a:cubicBezTo>
                    <a:pt x="155" y="246"/>
                    <a:pt x="147" y="246"/>
                    <a:pt x="146" y="244"/>
                  </a:cubicBezTo>
                  <a:cubicBezTo>
                    <a:pt x="145" y="243"/>
                    <a:pt x="140" y="242"/>
                    <a:pt x="138" y="242"/>
                  </a:cubicBezTo>
                  <a:cubicBezTo>
                    <a:pt x="136" y="243"/>
                    <a:pt x="132" y="238"/>
                    <a:pt x="130" y="238"/>
                  </a:cubicBezTo>
                  <a:cubicBezTo>
                    <a:pt x="127" y="238"/>
                    <a:pt x="126" y="240"/>
                    <a:pt x="125" y="241"/>
                  </a:cubicBezTo>
                  <a:cubicBezTo>
                    <a:pt x="124" y="243"/>
                    <a:pt x="126" y="243"/>
                    <a:pt x="127" y="246"/>
                  </a:cubicBezTo>
                  <a:cubicBezTo>
                    <a:pt x="129" y="249"/>
                    <a:pt x="133" y="249"/>
                    <a:pt x="135" y="249"/>
                  </a:cubicBezTo>
                  <a:cubicBezTo>
                    <a:pt x="136" y="249"/>
                    <a:pt x="136" y="252"/>
                    <a:pt x="135" y="253"/>
                  </a:cubicBezTo>
                  <a:cubicBezTo>
                    <a:pt x="135" y="254"/>
                    <a:pt x="131" y="255"/>
                    <a:pt x="130" y="254"/>
                  </a:cubicBezTo>
                  <a:cubicBezTo>
                    <a:pt x="129" y="252"/>
                    <a:pt x="124" y="254"/>
                    <a:pt x="124" y="252"/>
                  </a:cubicBezTo>
                  <a:cubicBezTo>
                    <a:pt x="123" y="251"/>
                    <a:pt x="121" y="248"/>
                    <a:pt x="117" y="249"/>
                  </a:cubicBezTo>
                  <a:cubicBezTo>
                    <a:pt x="113" y="249"/>
                    <a:pt x="113" y="247"/>
                    <a:pt x="113" y="244"/>
                  </a:cubicBezTo>
                  <a:cubicBezTo>
                    <a:pt x="113" y="241"/>
                    <a:pt x="111" y="240"/>
                    <a:pt x="111" y="239"/>
                  </a:cubicBezTo>
                  <a:cubicBezTo>
                    <a:pt x="111" y="238"/>
                    <a:pt x="110" y="235"/>
                    <a:pt x="111" y="234"/>
                  </a:cubicBezTo>
                  <a:cubicBezTo>
                    <a:pt x="113" y="233"/>
                    <a:pt x="112" y="231"/>
                    <a:pt x="112" y="229"/>
                  </a:cubicBezTo>
                  <a:cubicBezTo>
                    <a:pt x="112" y="228"/>
                    <a:pt x="110" y="225"/>
                    <a:pt x="107" y="225"/>
                  </a:cubicBezTo>
                  <a:cubicBezTo>
                    <a:pt x="104" y="225"/>
                    <a:pt x="104" y="222"/>
                    <a:pt x="102" y="222"/>
                  </a:cubicBezTo>
                  <a:cubicBezTo>
                    <a:pt x="99" y="221"/>
                    <a:pt x="95" y="217"/>
                    <a:pt x="95" y="216"/>
                  </a:cubicBezTo>
                  <a:cubicBezTo>
                    <a:pt x="95" y="214"/>
                    <a:pt x="91" y="214"/>
                    <a:pt x="92" y="213"/>
                  </a:cubicBezTo>
                  <a:cubicBezTo>
                    <a:pt x="93" y="213"/>
                    <a:pt x="96" y="214"/>
                    <a:pt x="99" y="216"/>
                  </a:cubicBezTo>
                  <a:cubicBezTo>
                    <a:pt x="100" y="217"/>
                    <a:pt x="103" y="219"/>
                    <a:pt x="109" y="220"/>
                  </a:cubicBezTo>
                  <a:cubicBezTo>
                    <a:pt x="113" y="220"/>
                    <a:pt x="116" y="223"/>
                    <a:pt x="122" y="224"/>
                  </a:cubicBezTo>
                  <a:cubicBezTo>
                    <a:pt x="127" y="225"/>
                    <a:pt x="131" y="226"/>
                    <a:pt x="139" y="227"/>
                  </a:cubicBezTo>
                  <a:cubicBezTo>
                    <a:pt x="147" y="228"/>
                    <a:pt x="158" y="219"/>
                    <a:pt x="160" y="217"/>
                  </a:cubicBezTo>
                  <a:cubicBezTo>
                    <a:pt x="162" y="215"/>
                    <a:pt x="159" y="210"/>
                    <a:pt x="159" y="208"/>
                  </a:cubicBezTo>
                  <a:cubicBezTo>
                    <a:pt x="159" y="206"/>
                    <a:pt x="156" y="206"/>
                    <a:pt x="156" y="205"/>
                  </a:cubicBezTo>
                  <a:cubicBezTo>
                    <a:pt x="155" y="204"/>
                    <a:pt x="152" y="202"/>
                    <a:pt x="149" y="202"/>
                  </a:cubicBezTo>
                  <a:cubicBezTo>
                    <a:pt x="146" y="202"/>
                    <a:pt x="146" y="198"/>
                    <a:pt x="143" y="198"/>
                  </a:cubicBezTo>
                  <a:cubicBezTo>
                    <a:pt x="140" y="198"/>
                    <a:pt x="139" y="197"/>
                    <a:pt x="132" y="192"/>
                  </a:cubicBezTo>
                  <a:cubicBezTo>
                    <a:pt x="125" y="188"/>
                    <a:pt x="116" y="185"/>
                    <a:pt x="115" y="186"/>
                  </a:cubicBezTo>
                  <a:cubicBezTo>
                    <a:pt x="113" y="187"/>
                    <a:pt x="112" y="187"/>
                    <a:pt x="111" y="185"/>
                  </a:cubicBezTo>
                  <a:cubicBezTo>
                    <a:pt x="110" y="183"/>
                    <a:pt x="108" y="184"/>
                    <a:pt x="106" y="185"/>
                  </a:cubicBezTo>
                  <a:cubicBezTo>
                    <a:pt x="104" y="187"/>
                    <a:pt x="102" y="184"/>
                    <a:pt x="99" y="185"/>
                  </a:cubicBezTo>
                  <a:cubicBezTo>
                    <a:pt x="96" y="186"/>
                    <a:pt x="94" y="183"/>
                    <a:pt x="95" y="182"/>
                  </a:cubicBezTo>
                  <a:cubicBezTo>
                    <a:pt x="96" y="181"/>
                    <a:pt x="100" y="182"/>
                    <a:pt x="100" y="180"/>
                  </a:cubicBezTo>
                  <a:cubicBezTo>
                    <a:pt x="100" y="179"/>
                    <a:pt x="99" y="180"/>
                    <a:pt x="95" y="179"/>
                  </a:cubicBezTo>
                  <a:cubicBezTo>
                    <a:pt x="92" y="177"/>
                    <a:pt x="90" y="178"/>
                    <a:pt x="90" y="180"/>
                  </a:cubicBezTo>
                  <a:cubicBezTo>
                    <a:pt x="89" y="181"/>
                    <a:pt x="87" y="180"/>
                    <a:pt x="86" y="180"/>
                  </a:cubicBezTo>
                  <a:cubicBezTo>
                    <a:pt x="86" y="180"/>
                    <a:pt x="85" y="180"/>
                    <a:pt x="85" y="179"/>
                  </a:cubicBezTo>
                  <a:cubicBezTo>
                    <a:pt x="85" y="181"/>
                    <a:pt x="83" y="182"/>
                    <a:pt x="81" y="181"/>
                  </a:cubicBezTo>
                  <a:cubicBezTo>
                    <a:pt x="79" y="181"/>
                    <a:pt x="77" y="184"/>
                    <a:pt x="75" y="184"/>
                  </a:cubicBezTo>
                  <a:cubicBezTo>
                    <a:pt x="73" y="184"/>
                    <a:pt x="71" y="187"/>
                    <a:pt x="70" y="189"/>
                  </a:cubicBezTo>
                  <a:cubicBezTo>
                    <a:pt x="70" y="191"/>
                    <a:pt x="67" y="190"/>
                    <a:pt x="67" y="192"/>
                  </a:cubicBezTo>
                  <a:cubicBezTo>
                    <a:pt x="67" y="192"/>
                    <a:pt x="67" y="193"/>
                    <a:pt x="66" y="195"/>
                  </a:cubicBezTo>
                  <a:cubicBezTo>
                    <a:pt x="65" y="196"/>
                    <a:pt x="66" y="197"/>
                    <a:pt x="67" y="199"/>
                  </a:cubicBezTo>
                  <a:cubicBezTo>
                    <a:pt x="68" y="202"/>
                    <a:pt x="71" y="202"/>
                    <a:pt x="72" y="202"/>
                  </a:cubicBezTo>
                  <a:cubicBezTo>
                    <a:pt x="73" y="203"/>
                    <a:pt x="77" y="206"/>
                    <a:pt x="77" y="207"/>
                  </a:cubicBezTo>
                  <a:cubicBezTo>
                    <a:pt x="77" y="209"/>
                    <a:pt x="74" y="212"/>
                    <a:pt x="73" y="213"/>
                  </a:cubicBezTo>
                  <a:cubicBezTo>
                    <a:pt x="71" y="214"/>
                    <a:pt x="69" y="216"/>
                    <a:pt x="70" y="217"/>
                  </a:cubicBezTo>
                  <a:cubicBezTo>
                    <a:pt x="71" y="218"/>
                    <a:pt x="75" y="224"/>
                    <a:pt x="77" y="228"/>
                  </a:cubicBezTo>
                  <a:cubicBezTo>
                    <a:pt x="80" y="233"/>
                    <a:pt x="76" y="231"/>
                    <a:pt x="75" y="233"/>
                  </a:cubicBezTo>
                  <a:cubicBezTo>
                    <a:pt x="74" y="235"/>
                    <a:pt x="75" y="238"/>
                    <a:pt x="75" y="239"/>
                  </a:cubicBezTo>
                  <a:cubicBezTo>
                    <a:pt x="76" y="240"/>
                    <a:pt x="74" y="240"/>
                    <a:pt x="75" y="240"/>
                  </a:cubicBezTo>
                  <a:cubicBezTo>
                    <a:pt x="75" y="242"/>
                    <a:pt x="77" y="242"/>
                    <a:pt x="78" y="243"/>
                  </a:cubicBezTo>
                  <a:cubicBezTo>
                    <a:pt x="78" y="244"/>
                    <a:pt x="75" y="245"/>
                    <a:pt x="76" y="247"/>
                  </a:cubicBezTo>
                  <a:cubicBezTo>
                    <a:pt x="78" y="249"/>
                    <a:pt x="80" y="249"/>
                    <a:pt x="81" y="251"/>
                  </a:cubicBezTo>
                  <a:cubicBezTo>
                    <a:pt x="81" y="253"/>
                    <a:pt x="75" y="253"/>
                    <a:pt x="76" y="255"/>
                  </a:cubicBezTo>
                  <a:cubicBezTo>
                    <a:pt x="76" y="257"/>
                    <a:pt x="83" y="259"/>
                    <a:pt x="86" y="263"/>
                  </a:cubicBezTo>
                  <a:cubicBezTo>
                    <a:pt x="88" y="265"/>
                    <a:pt x="88" y="266"/>
                    <a:pt x="87" y="268"/>
                  </a:cubicBezTo>
                  <a:cubicBezTo>
                    <a:pt x="87" y="272"/>
                    <a:pt x="78" y="275"/>
                    <a:pt x="76" y="278"/>
                  </a:cubicBezTo>
                  <a:cubicBezTo>
                    <a:pt x="75" y="283"/>
                    <a:pt x="68" y="285"/>
                    <a:pt x="65" y="288"/>
                  </a:cubicBezTo>
                  <a:cubicBezTo>
                    <a:pt x="64" y="289"/>
                    <a:pt x="63" y="291"/>
                    <a:pt x="62" y="292"/>
                  </a:cubicBezTo>
                  <a:cubicBezTo>
                    <a:pt x="63" y="292"/>
                    <a:pt x="64" y="292"/>
                    <a:pt x="64" y="291"/>
                  </a:cubicBezTo>
                  <a:cubicBezTo>
                    <a:pt x="66" y="290"/>
                    <a:pt x="68" y="295"/>
                    <a:pt x="69" y="296"/>
                  </a:cubicBezTo>
                  <a:cubicBezTo>
                    <a:pt x="71" y="298"/>
                    <a:pt x="75" y="296"/>
                    <a:pt x="75" y="298"/>
                  </a:cubicBezTo>
                  <a:cubicBezTo>
                    <a:pt x="77" y="299"/>
                    <a:pt x="75" y="299"/>
                    <a:pt x="73" y="299"/>
                  </a:cubicBezTo>
                  <a:cubicBezTo>
                    <a:pt x="70" y="299"/>
                    <a:pt x="69" y="300"/>
                    <a:pt x="65" y="301"/>
                  </a:cubicBezTo>
                  <a:cubicBezTo>
                    <a:pt x="63" y="302"/>
                    <a:pt x="63" y="303"/>
                    <a:pt x="62" y="304"/>
                  </a:cubicBezTo>
                  <a:cubicBezTo>
                    <a:pt x="64" y="306"/>
                    <a:pt x="61" y="307"/>
                    <a:pt x="60" y="309"/>
                  </a:cubicBezTo>
                  <a:cubicBezTo>
                    <a:pt x="59" y="311"/>
                    <a:pt x="58" y="312"/>
                    <a:pt x="58" y="313"/>
                  </a:cubicBezTo>
                  <a:cubicBezTo>
                    <a:pt x="57" y="314"/>
                    <a:pt x="58" y="315"/>
                    <a:pt x="58" y="317"/>
                  </a:cubicBezTo>
                  <a:cubicBezTo>
                    <a:pt x="58" y="319"/>
                    <a:pt x="59" y="319"/>
                    <a:pt x="60" y="321"/>
                  </a:cubicBezTo>
                  <a:cubicBezTo>
                    <a:pt x="61" y="323"/>
                    <a:pt x="59" y="323"/>
                    <a:pt x="58" y="324"/>
                  </a:cubicBezTo>
                  <a:cubicBezTo>
                    <a:pt x="57" y="325"/>
                    <a:pt x="57" y="326"/>
                    <a:pt x="59" y="327"/>
                  </a:cubicBezTo>
                  <a:cubicBezTo>
                    <a:pt x="60" y="328"/>
                    <a:pt x="60" y="330"/>
                    <a:pt x="60" y="331"/>
                  </a:cubicBezTo>
                  <a:cubicBezTo>
                    <a:pt x="59" y="333"/>
                    <a:pt x="61" y="335"/>
                    <a:pt x="62" y="336"/>
                  </a:cubicBezTo>
                  <a:cubicBezTo>
                    <a:pt x="64" y="337"/>
                    <a:pt x="63" y="340"/>
                    <a:pt x="64" y="341"/>
                  </a:cubicBezTo>
                  <a:cubicBezTo>
                    <a:pt x="65" y="341"/>
                    <a:pt x="66" y="342"/>
                    <a:pt x="68" y="342"/>
                  </a:cubicBezTo>
                  <a:cubicBezTo>
                    <a:pt x="70" y="341"/>
                    <a:pt x="71" y="342"/>
                    <a:pt x="72" y="344"/>
                  </a:cubicBezTo>
                  <a:cubicBezTo>
                    <a:pt x="73" y="345"/>
                    <a:pt x="74" y="345"/>
                    <a:pt x="75" y="344"/>
                  </a:cubicBezTo>
                  <a:cubicBezTo>
                    <a:pt x="77" y="343"/>
                    <a:pt x="82" y="345"/>
                    <a:pt x="83" y="346"/>
                  </a:cubicBezTo>
                  <a:cubicBezTo>
                    <a:pt x="84" y="346"/>
                    <a:pt x="83" y="349"/>
                    <a:pt x="83" y="350"/>
                  </a:cubicBezTo>
                  <a:cubicBezTo>
                    <a:pt x="83" y="352"/>
                    <a:pt x="82" y="355"/>
                    <a:pt x="84" y="356"/>
                  </a:cubicBezTo>
                  <a:cubicBezTo>
                    <a:pt x="86" y="357"/>
                    <a:pt x="86" y="360"/>
                    <a:pt x="87" y="361"/>
                  </a:cubicBezTo>
                  <a:cubicBezTo>
                    <a:pt x="89" y="361"/>
                    <a:pt x="90" y="364"/>
                    <a:pt x="92" y="365"/>
                  </a:cubicBezTo>
                  <a:cubicBezTo>
                    <a:pt x="93" y="365"/>
                    <a:pt x="96" y="367"/>
                    <a:pt x="96" y="369"/>
                  </a:cubicBezTo>
                  <a:cubicBezTo>
                    <a:pt x="96" y="370"/>
                    <a:pt x="94" y="372"/>
                    <a:pt x="92" y="372"/>
                  </a:cubicBezTo>
                  <a:cubicBezTo>
                    <a:pt x="90" y="373"/>
                    <a:pt x="87" y="370"/>
                    <a:pt x="87" y="372"/>
                  </a:cubicBezTo>
                  <a:cubicBezTo>
                    <a:pt x="86" y="373"/>
                    <a:pt x="87" y="374"/>
                    <a:pt x="87" y="378"/>
                  </a:cubicBezTo>
                  <a:cubicBezTo>
                    <a:pt x="88" y="382"/>
                    <a:pt x="89" y="382"/>
                    <a:pt x="91" y="382"/>
                  </a:cubicBezTo>
                  <a:cubicBezTo>
                    <a:pt x="93" y="382"/>
                    <a:pt x="93" y="381"/>
                    <a:pt x="95" y="380"/>
                  </a:cubicBezTo>
                  <a:cubicBezTo>
                    <a:pt x="96" y="380"/>
                    <a:pt x="99" y="381"/>
                    <a:pt x="99" y="380"/>
                  </a:cubicBezTo>
                  <a:cubicBezTo>
                    <a:pt x="100" y="380"/>
                    <a:pt x="105" y="379"/>
                    <a:pt x="106" y="381"/>
                  </a:cubicBezTo>
                  <a:cubicBezTo>
                    <a:pt x="106" y="382"/>
                    <a:pt x="107" y="385"/>
                    <a:pt x="107" y="386"/>
                  </a:cubicBezTo>
                  <a:cubicBezTo>
                    <a:pt x="106" y="387"/>
                    <a:pt x="108" y="389"/>
                    <a:pt x="108" y="390"/>
                  </a:cubicBezTo>
                  <a:cubicBezTo>
                    <a:pt x="109" y="392"/>
                    <a:pt x="112" y="391"/>
                    <a:pt x="113" y="392"/>
                  </a:cubicBezTo>
                  <a:cubicBezTo>
                    <a:pt x="115" y="392"/>
                    <a:pt x="117" y="396"/>
                    <a:pt x="117" y="397"/>
                  </a:cubicBezTo>
                  <a:cubicBezTo>
                    <a:pt x="116" y="399"/>
                    <a:pt x="119" y="399"/>
                    <a:pt x="120" y="399"/>
                  </a:cubicBezTo>
                  <a:cubicBezTo>
                    <a:pt x="121" y="398"/>
                    <a:pt x="122" y="400"/>
                    <a:pt x="123" y="400"/>
                  </a:cubicBezTo>
                  <a:cubicBezTo>
                    <a:pt x="124" y="401"/>
                    <a:pt x="126" y="401"/>
                    <a:pt x="127" y="400"/>
                  </a:cubicBezTo>
                  <a:cubicBezTo>
                    <a:pt x="128" y="399"/>
                    <a:pt x="131" y="399"/>
                    <a:pt x="131" y="400"/>
                  </a:cubicBezTo>
                  <a:cubicBezTo>
                    <a:pt x="132" y="401"/>
                    <a:pt x="135" y="403"/>
                    <a:pt x="135" y="404"/>
                  </a:cubicBezTo>
                  <a:cubicBezTo>
                    <a:pt x="135" y="405"/>
                    <a:pt x="138" y="404"/>
                    <a:pt x="141" y="405"/>
                  </a:cubicBezTo>
                  <a:cubicBezTo>
                    <a:pt x="143" y="406"/>
                    <a:pt x="145" y="406"/>
                    <a:pt x="147" y="407"/>
                  </a:cubicBezTo>
                  <a:cubicBezTo>
                    <a:pt x="149" y="408"/>
                    <a:pt x="151" y="408"/>
                    <a:pt x="151" y="409"/>
                  </a:cubicBezTo>
                  <a:cubicBezTo>
                    <a:pt x="151" y="410"/>
                    <a:pt x="149" y="411"/>
                    <a:pt x="149" y="412"/>
                  </a:cubicBezTo>
                  <a:cubicBezTo>
                    <a:pt x="149" y="413"/>
                    <a:pt x="151" y="413"/>
                    <a:pt x="151" y="414"/>
                  </a:cubicBezTo>
                  <a:cubicBezTo>
                    <a:pt x="151" y="416"/>
                    <a:pt x="148" y="416"/>
                    <a:pt x="148" y="416"/>
                  </a:cubicBezTo>
                  <a:cubicBezTo>
                    <a:pt x="147" y="417"/>
                    <a:pt x="149" y="419"/>
                    <a:pt x="150" y="419"/>
                  </a:cubicBezTo>
                  <a:cubicBezTo>
                    <a:pt x="150" y="420"/>
                    <a:pt x="148" y="422"/>
                    <a:pt x="148" y="423"/>
                  </a:cubicBezTo>
                  <a:cubicBezTo>
                    <a:pt x="148" y="424"/>
                    <a:pt x="144" y="423"/>
                    <a:pt x="143" y="423"/>
                  </a:cubicBezTo>
                  <a:cubicBezTo>
                    <a:pt x="141" y="423"/>
                    <a:pt x="138" y="427"/>
                    <a:pt x="136" y="427"/>
                  </a:cubicBezTo>
                  <a:cubicBezTo>
                    <a:pt x="135" y="428"/>
                    <a:pt x="136" y="430"/>
                    <a:pt x="136" y="431"/>
                  </a:cubicBezTo>
                  <a:cubicBezTo>
                    <a:pt x="140" y="430"/>
                    <a:pt x="144" y="430"/>
                    <a:pt x="144" y="431"/>
                  </a:cubicBezTo>
                  <a:cubicBezTo>
                    <a:pt x="145" y="432"/>
                    <a:pt x="136" y="435"/>
                    <a:pt x="135" y="436"/>
                  </a:cubicBezTo>
                  <a:cubicBezTo>
                    <a:pt x="134" y="436"/>
                    <a:pt x="138" y="439"/>
                    <a:pt x="137" y="440"/>
                  </a:cubicBezTo>
                  <a:cubicBezTo>
                    <a:pt x="137" y="442"/>
                    <a:pt x="133" y="442"/>
                    <a:pt x="134" y="445"/>
                  </a:cubicBezTo>
                  <a:cubicBezTo>
                    <a:pt x="134" y="447"/>
                    <a:pt x="132" y="447"/>
                    <a:pt x="129" y="447"/>
                  </a:cubicBezTo>
                  <a:cubicBezTo>
                    <a:pt x="127" y="447"/>
                    <a:pt x="126" y="449"/>
                    <a:pt x="127" y="449"/>
                  </a:cubicBezTo>
                  <a:cubicBezTo>
                    <a:pt x="128" y="450"/>
                    <a:pt x="128" y="453"/>
                    <a:pt x="133" y="454"/>
                  </a:cubicBezTo>
                  <a:cubicBezTo>
                    <a:pt x="138" y="456"/>
                    <a:pt x="143" y="460"/>
                    <a:pt x="147" y="464"/>
                  </a:cubicBezTo>
                  <a:cubicBezTo>
                    <a:pt x="147" y="465"/>
                    <a:pt x="148" y="465"/>
                    <a:pt x="148" y="466"/>
                  </a:cubicBezTo>
                  <a:cubicBezTo>
                    <a:pt x="150" y="465"/>
                    <a:pt x="151" y="465"/>
                    <a:pt x="152" y="465"/>
                  </a:cubicBezTo>
                  <a:cubicBezTo>
                    <a:pt x="154" y="464"/>
                    <a:pt x="159" y="466"/>
                    <a:pt x="160" y="467"/>
                  </a:cubicBezTo>
                  <a:cubicBezTo>
                    <a:pt x="163" y="469"/>
                    <a:pt x="171" y="467"/>
                    <a:pt x="172" y="468"/>
                  </a:cubicBezTo>
                  <a:cubicBezTo>
                    <a:pt x="173" y="470"/>
                    <a:pt x="175" y="471"/>
                    <a:pt x="177" y="471"/>
                  </a:cubicBezTo>
                  <a:cubicBezTo>
                    <a:pt x="178" y="471"/>
                    <a:pt x="180" y="474"/>
                    <a:pt x="182" y="473"/>
                  </a:cubicBezTo>
                  <a:cubicBezTo>
                    <a:pt x="183" y="472"/>
                    <a:pt x="187" y="472"/>
                    <a:pt x="189" y="472"/>
                  </a:cubicBezTo>
                  <a:cubicBezTo>
                    <a:pt x="190" y="472"/>
                    <a:pt x="190" y="473"/>
                    <a:pt x="192" y="473"/>
                  </a:cubicBezTo>
                  <a:cubicBezTo>
                    <a:pt x="193" y="473"/>
                    <a:pt x="193" y="478"/>
                    <a:pt x="194" y="478"/>
                  </a:cubicBezTo>
                  <a:cubicBezTo>
                    <a:pt x="195" y="478"/>
                    <a:pt x="198" y="481"/>
                    <a:pt x="201" y="482"/>
                  </a:cubicBezTo>
                  <a:cubicBezTo>
                    <a:pt x="203" y="482"/>
                    <a:pt x="206" y="485"/>
                    <a:pt x="207" y="485"/>
                  </a:cubicBezTo>
                  <a:cubicBezTo>
                    <a:pt x="207" y="485"/>
                    <a:pt x="209" y="487"/>
                    <a:pt x="209" y="485"/>
                  </a:cubicBezTo>
                  <a:cubicBezTo>
                    <a:pt x="210" y="483"/>
                    <a:pt x="213" y="484"/>
                    <a:pt x="214" y="482"/>
                  </a:cubicBezTo>
                  <a:cubicBezTo>
                    <a:pt x="210" y="477"/>
                    <a:pt x="206" y="471"/>
                    <a:pt x="206" y="469"/>
                  </a:cubicBezTo>
                  <a:cubicBezTo>
                    <a:pt x="206" y="465"/>
                    <a:pt x="207" y="462"/>
                    <a:pt x="203" y="458"/>
                  </a:cubicBezTo>
                  <a:cubicBezTo>
                    <a:pt x="198" y="455"/>
                    <a:pt x="204" y="452"/>
                    <a:pt x="207" y="448"/>
                  </a:cubicBezTo>
                  <a:cubicBezTo>
                    <a:pt x="209" y="445"/>
                    <a:pt x="216" y="443"/>
                    <a:pt x="219" y="440"/>
                  </a:cubicBezTo>
                  <a:cubicBezTo>
                    <a:pt x="219" y="439"/>
                    <a:pt x="219" y="439"/>
                    <a:pt x="218" y="438"/>
                  </a:cubicBezTo>
                  <a:cubicBezTo>
                    <a:pt x="215" y="437"/>
                    <a:pt x="214" y="435"/>
                    <a:pt x="216" y="435"/>
                  </a:cubicBezTo>
                  <a:cubicBezTo>
                    <a:pt x="219" y="434"/>
                    <a:pt x="217" y="433"/>
                    <a:pt x="215" y="431"/>
                  </a:cubicBezTo>
                  <a:cubicBezTo>
                    <a:pt x="212" y="428"/>
                    <a:pt x="211" y="425"/>
                    <a:pt x="210" y="425"/>
                  </a:cubicBezTo>
                  <a:cubicBezTo>
                    <a:pt x="209" y="425"/>
                    <a:pt x="207" y="425"/>
                    <a:pt x="205" y="425"/>
                  </a:cubicBezTo>
                  <a:cubicBezTo>
                    <a:pt x="203" y="426"/>
                    <a:pt x="204" y="424"/>
                    <a:pt x="204" y="421"/>
                  </a:cubicBezTo>
                  <a:cubicBezTo>
                    <a:pt x="204" y="420"/>
                    <a:pt x="200" y="420"/>
                    <a:pt x="199" y="419"/>
                  </a:cubicBezTo>
                  <a:cubicBezTo>
                    <a:pt x="199" y="418"/>
                    <a:pt x="200" y="414"/>
                    <a:pt x="201" y="414"/>
                  </a:cubicBezTo>
                  <a:cubicBezTo>
                    <a:pt x="202" y="414"/>
                    <a:pt x="204" y="413"/>
                    <a:pt x="204" y="411"/>
                  </a:cubicBezTo>
                  <a:cubicBezTo>
                    <a:pt x="204" y="410"/>
                    <a:pt x="200" y="410"/>
                    <a:pt x="201" y="409"/>
                  </a:cubicBezTo>
                  <a:cubicBezTo>
                    <a:pt x="203" y="406"/>
                    <a:pt x="206" y="406"/>
                    <a:pt x="206" y="404"/>
                  </a:cubicBezTo>
                  <a:cubicBezTo>
                    <a:pt x="206" y="401"/>
                    <a:pt x="207" y="399"/>
                    <a:pt x="209" y="401"/>
                  </a:cubicBezTo>
                  <a:cubicBezTo>
                    <a:pt x="212" y="402"/>
                    <a:pt x="213" y="407"/>
                    <a:pt x="216" y="406"/>
                  </a:cubicBezTo>
                  <a:cubicBezTo>
                    <a:pt x="219" y="405"/>
                    <a:pt x="217" y="402"/>
                    <a:pt x="216" y="401"/>
                  </a:cubicBezTo>
                  <a:cubicBezTo>
                    <a:pt x="216" y="400"/>
                    <a:pt x="215" y="397"/>
                    <a:pt x="219" y="397"/>
                  </a:cubicBezTo>
                  <a:cubicBezTo>
                    <a:pt x="221" y="397"/>
                    <a:pt x="219" y="394"/>
                    <a:pt x="222" y="394"/>
                  </a:cubicBezTo>
                  <a:cubicBezTo>
                    <a:pt x="224" y="394"/>
                    <a:pt x="229" y="391"/>
                    <a:pt x="230" y="390"/>
                  </a:cubicBezTo>
                  <a:cubicBezTo>
                    <a:pt x="231" y="389"/>
                    <a:pt x="234" y="387"/>
                    <a:pt x="235" y="388"/>
                  </a:cubicBezTo>
                  <a:cubicBezTo>
                    <a:pt x="237" y="389"/>
                    <a:pt x="239" y="391"/>
                    <a:pt x="240" y="388"/>
                  </a:cubicBezTo>
                  <a:cubicBezTo>
                    <a:pt x="241" y="386"/>
                    <a:pt x="244" y="387"/>
                    <a:pt x="244" y="388"/>
                  </a:cubicBezTo>
                  <a:cubicBezTo>
                    <a:pt x="245" y="390"/>
                    <a:pt x="252" y="390"/>
                    <a:pt x="254" y="391"/>
                  </a:cubicBezTo>
                  <a:cubicBezTo>
                    <a:pt x="255" y="392"/>
                    <a:pt x="259" y="395"/>
                    <a:pt x="259" y="397"/>
                  </a:cubicBezTo>
                  <a:cubicBezTo>
                    <a:pt x="259" y="397"/>
                    <a:pt x="262" y="399"/>
                    <a:pt x="262" y="397"/>
                  </a:cubicBezTo>
                  <a:cubicBezTo>
                    <a:pt x="262" y="395"/>
                    <a:pt x="263" y="396"/>
                    <a:pt x="266" y="397"/>
                  </a:cubicBezTo>
                  <a:cubicBezTo>
                    <a:pt x="268" y="399"/>
                    <a:pt x="272" y="398"/>
                    <a:pt x="273" y="397"/>
                  </a:cubicBezTo>
                  <a:cubicBezTo>
                    <a:pt x="273" y="395"/>
                    <a:pt x="278" y="393"/>
                    <a:pt x="280" y="395"/>
                  </a:cubicBezTo>
                  <a:cubicBezTo>
                    <a:pt x="281" y="396"/>
                    <a:pt x="282" y="397"/>
                    <a:pt x="284" y="395"/>
                  </a:cubicBezTo>
                  <a:cubicBezTo>
                    <a:pt x="286" y="393"/>
                    <a:pt x="290" y="393"/>
                    <a:pt x="291" y="395"/>
                  </a:cubicBezTo>
                  <a:cubicBezTo>
                    <a:pt x="292" y="397"/>
                    <a:pt x="294" y="397"/>
                    <a:pt x="296" y="397"/>
                  </a:cubicBezTo>
                  <a:cubicBezTo>
                    <a:pt x="299" y="397"/>
                    <a:pt x="299" y="400"/>
                    <a:pt x="300" y="399"/>
                  </a:cubicBezTo>
                  <a:cubicBezTo>
                    <a:pt x="302" y="399"/>
                    <a:pt x="301" y="396"/>
                    <a:pt x="302" y="396"/>
                  </a:cubicBezTo>
                  <a:cubicBezTo>
                    <a:pt x="304" y="397"/>
                    <a:pt x="305" y="398"/>
                    <a:pt x="308" y="398"/>
                  </a:cubicBezTo>
                  <a:cubicBezTo>
                    <a:pt x="311" y="398"/>
                    <a:pt x="313" y="397"/>
                    <a:pt x="313" y="396"/>
                  </a:cubicBezTo>
                  <a:cubicBezTo>
                    <a:pt x="313" y="394"/>
                    <a:pt x="313" y="390"/>
                    <a:pt x="311" y="390"/>
                  </a:cubicBezTo>
                  <a:cubicBezTo>
                    <a:pt x="309" y="390"/>
                    <a:pt x="308" y="388"/>
                    <a:pt x="305" y="388"/>
                  </a:cubicBezTo>
                  <a:cubicBezTo>
                    <a:pt x="303" y="388"/>
                    <a:pt x="302" y="385"/>
                    <a:pt x="303" y="385"/>
                  </a:cubicBezTo>
                  <a:cubicBezTo>
                    <a:pt x="305" y="384"/>
                    <a:pt x="309" y="383"/>
                    <a:pt x="308" y="381"/>
                  </a:cubicBezTo>
                  <a:cubicBezTo>
                    <a:pt x="308" y="379"/>
                    <a:pt x="307" y="376"/>
                    <a:pt x="310" y="375"/>
                  </a:cubicBezTo>
                  <a:cubicBezTo>
                    <a:pt x="313" y="375"/>
                    <a:pt x="318" y="375"/>
                    <a:pt x="317" y="374"/>
                  </a:cubicBezTo>
                  <a:cubicBezTo>
                    <a:pt x="317" y="373"/>
                    <a:pt x="312" y="373"/>
                    <a:pt x="311" y="371"/>
                  </a:cubicBezTo>
                  <a:cubicBezTo>
                    <a:pt x="310" y="369"/>
                    <a:pt x="310" y="365"/>
                    <a:pt x="311" y="364"/>
                  </a:cubicBezTo>
                  <a:cubicBezTo>
                    <a:pt x="312" y="364"/>
                    <a:pt x="314" y="365"/>
                    <a:pt x="317" y="364"/>
                  </a:cubicBezTo>
                  <a:cubicBezTo>
                    <a:pt x="319" y="363"/>
                    <a:pt x="323" y="365"/>
                    <a:pt x="326" y="363"/>
                  </a:cubicBezTo>
                  <a:cubicBezTo>
                    <a:pt x="328" y="361"/>
                    <a:pt x="334" y="361"/>
                    <a:pt x="337" y="361"/>
                  </a:cubicBezTo>
                  <a:cubicBezTo>
                    <a:pt x="340" y="361"/>
                    <a:pt x="342" y="359"/>
                    <a:pt x="345" y="359"/>
                  </a:cubicBezTo>
                  <a:cubicBezTo>
                    <a:pt x="347" y="359"/>
                    <a:pt x="353" y="358"/>
                    <a:pt x="355" y="357"/>
                  </a:cubicBezTo>
                  <a:cubicBezTo>
                    <a:pt x="357" y="356"/>
                    <a:pt x="365" y="355"/>
                    <a:pt x="366" y="353"/>
                  </a:cubicBezTo>
                  <a:cubicBezTo>
                    <a:pt x="366" y="351"/>
                    <a:pt x="374" y="350"/>
                    <a:pt x="375" y="351"/>
                  </a:cubicBezTo>
                  <a:cubicBezTo>
                    <a:pt x="377" y="352"/>
                    <a:pt x="379" y="352"/>
                    <a:pt x="381" y="352"/>
                  </a:cubicBezTo>
                  <a:cubicBezTo>
                    <a:pt x="383" y="351"/>
                    <a:pt x="385" y="353"/>
                    <a:pt x="385" y="355"/>
                  </a:cubicBezTo>
                  <a:cubicBezTo>
                    <a:pt x="385" y="357"/>
                    <a:pt x="387" y="359"/>
                    <a:pt x="387" y="360"/>
                  </a:cubicBezTo>
                  <a:cubicBezTo>
                    <a:pt x="386" y="361"/>
                    <a:pt x="385" y="362"/>
                    <a:pt x="386" y="363"/>
                  </a:cubicBezTo>
                  <a:cubicBezTo>
                    <a:pt x="387" y="364"/>
                    <a:pt x="392" y="363"/>
                    <a:pt x="393" y="362"/>
                  </a:cubicBezTo>
                  <a:cubicBezTo>
                    <a:pt x="394" y="361"/>
                    <a:pt x="396" y="362"/>
                    <a:pt x="396" y="364"/>
                  </a:cubicBezTo>
                  <a:cubicBezTo>
                    <a:pt x="396" y="365"/>
                    <a:pt x="397" y="366"/>
                    <a:pt x="397" y="364"/>
                  </a:cubicBezTo>
                  <a:cubicBezTo>
                    <a:pt x="397" y="362"/>
                    <a:pt x="400" y="364"/>
                    <a:pt x="401" y="365"/>
                  </a:cubicBezTo>
                  <a:cubicBezTo>
                    <a:pt x="402" y="366"/>
                    <a:pt x="405" y="363"/>
                    <a:pt x="405" y="365"/>
                  </a:cubicBezTo>
                  <a:cubicBezTo>
                    <a:pt x="405" y="367"/>
                    <a:pt x="400" y="368"/>
                    <a:pt x="402" y="370"/>
                  </a:cubicBezTo>
                  <a:cubicBezTo>
                    <a:pt x="405" y="372"/>
                    <a:pt x="406" y="368"/>
                    <a:pt x="409" y="369"/>
                  </a:cubicBezTo>
                  <a:cubicBezTo>
                    <a:pt x="410" y="370"/>
                    <a:pt x="414" y="366"/>
                    <a:pt x="416" y="365"/>
                  </a:cubicBezTo>
                  <a:cubicBezTo>
                    <a:pt x="419" y="365"/>
                    <a:pt x="421" y="362"/>
                    <a:pt x="423" y="361"/>
                  </a:cubicBezTo>
                  <a:cubicBezTo>
                    <a:pt x="425" y="361"/>
                    <a:pt x="429" y="361"/>
                    <a:pt x="428" y="362"/>
                  </a:cubicBezTo>
                  <a:cubicBezTo>
                    <a:pt x="427" y="363"/>
                    <a:pt x="425" y="366"/>
                    <a:pt x="430" y="368"/>
                  </a:cubicBezTo>
                  <a:cubicBezTo>
                    <a:pt x="435" y="370"/>
                    <a:pt x="441" y="379"/>
                    <a:pt x="444" y="384"/>
                  </a:cubicBezTo>
                  <a:cubicBezTo>
                    <a:pt x="446" y="388"/>
                    <a:pt x="450" y="397"/>
                    <a:pt x="451" y="397"/>
                  </a:cubicBezTo>
                  <a:cubicBezTo>
                    <a:pt x="453" y="397"/>
                    <a:pt x="454" y="393"/>
                    <a:pt x="456" y="393"/>
                  </a:cubicBezTo>
                  <a:cubicBezTo>
                    <a:pt x="457" y="392"/>
                    <a:pt x="459" y="397"/>
                    <a:pt x="461" y="397"/>
                  </a:cubicBezTo>
                  <a:cubicBezTo>
                    <a:pt x="464" y="397"/>
                    <a:pt x="467" y="398"/>
                    <a:pt x="469" y="397"/>
                  </a:cubicBezTo>
                  <a:cubicBezTo>
                    <a:pt x="470" y="397"/>
                    <a:pt x="475" y="395"/>
                    <a:pt x="476" y="396"/>
                  </a:cubicBezTo>
                  <a:cubicBezTo>
                    <a:pt x="478" y="397"/>
                    <a:pt x="480" y="397"/>
                    <a:pt x="481" y="399"/>
                  </a:cubicBezTo>
                  <a:cubicBezTo>
                    <a:pt x="482" y="403"/>
                    <a:pt x="484" y="403"/>
                    <a:pt x="485" y="403"/>
                  </a:cubicBezTo>
                  <a:cubicBezTo>
                    <a:pt x="487" y="403"/>
                    <a:pt x="487" y="405"/>
                    <a:pt x="487" y="406"/>
                  </a:cubicBezTo>
                  <a:cubicBezTo>
                    <a:pt x="487" y="408"/>
                    <a:pt x="490" y="409"/>
                    <a:pt x="491" y="409"/>
                  </a:cubicBezTo>
                  <a:cubicBezTo>
                    <a:pt x="493" y="409"/>
                    <a:pt x="495" y="409"/>
                    <a:pt x="497" y="409"/>
                  </a:cubicBezTo>
                  <a:cubicBezTo>
                    <a:pt x="498" y="408"/>
                    <a:pt x="499" y="407"/>
                    <a:pt x="499" y="409"/>
                  </a:cubicBezTo>
                  <a:cubicBezTo>
                    <a:pt x="500" y="409"/>
                    <a:pt x="502" y="412"/>
                    <a:pt x="503" y="412"/>
                  </a:cubicBezTo>
                  <a:cubicBezTo>
                    <a:pt x="505" y="412"/>
                    <a:pt x="506" y="413"/>
                    <a:pt x="507" y="412"/>
                  </a:cubicBezTo>
                  <a:cubicBezTo>
                    <a:pt x="507" y="411"/>
                    <a:pt x="511" y="410"/>
                    <a:pt x="512" y="410"/>
                  </a:cubicBezTo>
                  <a:cubicBezTo>
                    <a:pt x="514" y="410"/>
                    <a:pt x="518" y="409"/>
                    <a:pt x="519" y="408"/>
                  </a:cubicBezTo>
                  <a:cubicBezTo>
                    <a:pt x="520" y="405"/>
                    <a:pt x="524" y="405"/>
                    <a:pt x="525" y="404"/>
                  </a:cubicBezTo>
                  <a:cubicBezTo>
                    <a:pt x="526" y="403"/>
                    <a:pt x="529" y="402"/>
                    <a:pt x="529" y="400"/>
                  </a:cubicBezTo>
                  <a:cubicBezTo>
                    <a:pt x="530" y="399"/>
                    <a:pt x="534" y="399"/>
                    <a:pt x="534" y="398"/>
                  </a:cubicBezTo>
                  <a:cubicBezTo>
                    <a:pt x="535" y="397"/>
                    <a:pt x="538" y="397"/>
                    <a:pt x="540" y="397"/>
                  </a:cubicBezTo>
                  <a:cubicBezTo>
                    <a:pt x="541" y="398"/>
                    <a:pt x="549" y="399"/>
                    <a:pt x="550" y="399"/>
                  </a:cubicBezTo>
                  <a:cubicBezTo>
                    <a:pt x="552" y="399"/>
                    <a:pt x="552" y="403"/>
                    <a:pt x="552" y="404"/>
                  </a:cubicBezTo>
                  <a:cubicBezTo>
                    <a:pt x="553" y="404"/>
                    <a:pt x="557" y="407"/>
                    <a:pt x="559" y="406"/>
                  </a:cubicBezTo>
                  <a:cubicBezTo>
                    <a:pt x="560" y="405"/>
                    <a:pt x="563" y="404"/>
                    <a:pt x="564" y="406"/>
                  </a:cubicBezTo>
                  <a:cubicBezTo>
                    <a:pt x="566" y="407"/>
                    <a:pt x="569" y="409"/>
                    <a:pt x="570" y="407"/>
                  </a:cubicBezTo>
                  <a:cubicBezTo>
                    <a:pt x="571" y="406"/>
                    <a:pt x="576" y="405"/>
                    <a:pt x="576" y="404"/>
                  </a:cubicBezTo>
                  <a:cubicBezTo>
                    <a:pt x="576" y="403"/>
                    <a:pt x="577" y="400"/>
                    <a:pt x="576" y="399"/>
                  </a:cubicBezTo>
                  <a:cubicBezTo>
                    <a:pt x="575" y="398"/>
                    <a:pt x="574" y="395"/>
                    <a:pt x="574" y="394"/>
                  </a:cubicBezTo>
                  <a:cubicBezTo>
                    <a:pt x="573" y="392"/>
                    <a:pt x="576" y="391"/>
                    <a:pt x="576" y="390"/>
                  </a:cubicBezTo>
                  <a:cubicBezTo>
                    <a:pt x="577" y="388"/>
                    <a:pt x="579" y="388"/>
                    <a:pt x="580" y="387"/>
                  </a:cubicBezTo>
                  <a:cubicBezTo>
                    <a:pt x="581" y="386"/>
                    <a:pt x="582" y="385"/>
                    <a:pt x="583" y="385"/>
                  </a:cubicBezTo>
                  <a:cubicBezTo>
                    <a:pt x="585" y="385"/>
                    <a:pt x="588" y="386"/>
                    <a:pt x="588" y="386"/>
                  </a:cubicBezTo>
                  <a:cubicBezTo>
                    <a:pt x="589" y="387"/>
                    <a:pt x="592" y="388"/>
                    <a:pt x="593" y="388"/>
                  </a:cubicBezTo>
                  <a:cubicBezTo>
                    <a:pt x="595" y="388"/>
                    <a:pt x="597" y="389"/>
                    <a:pt x="599" y="390"/>
                  </a:cubicBezTo>
                  <a:cubicBezTo>
                    <a:pt x="600" y="391"/>
                    <a:pt x="605" y="391"/>
                    <a:pt x="606" y="392"/>
                  </a:cubicBezTo>
                  <a:cubicBezTo>
                    <a:pt x="607" y="394"/>
                    <a:pt x="606" y="397"/>
                    <a:pt x="607" y="398"/>
                  </a:cubicBezTo>
                  <a:cubicBezTo>
                    <a:pt x="608" y="400"/>
                    <a:pt x="611" y="403"/>
                    <a:pt x="612" y="402"/>
                  </a:cubicBezTo>
                  <a:cubicBezTo>
                    <a:pt x="612" y="401"/>
                    <a:pt x="616" y="404"/>
                    <a:pt x="618" y="404"/>
                  </a:cubicBezTo>
                  <a:cubicBezTo>
                    <a:pt x="620" y="404"/>
                    <a:pt x="622" y="401"/>
                    <a:pt x="624" y="401"/>
                  </a:cubicBezTo>
                  <a:cubicBezTo>
                    <a:pt x="624" y="401"/>
                    <a:pt x="629" y="400"/>
                    <a:pt x="630" y="400"/>
                  </a:cubicBezTo>
                  <a:cubicBezTo>
                    <a:pt x="632" y="401"/>
                    <a:pt x="636" y="403"/>
                    <a:pt x="637" y="402"/>
                  </a:cubicBezTo>
                  <a:cubicBezTo>
                    <a:pt x="637" y="402"/>
                    <a:pt x="642" y="402"/>
                    <a:pt x="643" y="404"/>
                  </a:cubicBezTo>
                  <a:cubicBezTo>
                    <a:pt x="643" y="405"/>
                    <a:pt x="648" y="405"/>
                    <a:pt x="648" y="407"/>
                  </a:cubicBezTo>
                  <a:cubicBezTo>
                    <a:pt x="648" y="409"/>
                    <a:pt x="652" y="409"/>
                    <a:pt x="653" y="410"/>
                  </a:cubicBezTo>
                  <a:cubicBezTo>
                    <a:pt x="654" y="412"/>
                    <a:pt x="660" y="411"/>
                    <a:pt x="662" y="412"/>
                  </a:cubicBezTo>
                  <a:cubicBezTo>
                    <a:pt x="663" y="413"/>
                    <a:pt x="672" y="413"/>
                    <a:pt x="672" y="412"/>
                  </a:cubicBezTo>
                  <a:cubicBezTo>
                    <a:pt x="672" y="411"/>
                    <a:pt x="680" y="411"/>
                    <a:pt x="682" y="410"/>
                  </a:cubicBezTo>
                  <a:cubicBezTo>
                    <a:pt x="684" y="409"/>
                    <a:pt x="687" y="409"/>
                    <a:pt x="687" y="408"/>
                  </a:cubicBezTo>
                  <a:cubicBezTo>
                    <a:pt x="688" y="407"/>
                    <a:pt x="692" y="405"/>
                    <a:pt x="694" y="404"/>
                  </a:cubicBezTo>
                  <a:cubicBezTo>
                    <a:pt x="695" y="403"/>
                    <a:pt x="702" y="403"/>
                    <a:pt x="703" y="404"/>
                  </a:cubicBezTo>
                  <a:cubicBezTo>
                    <a:pt x="703" y="406"/>
                    <a:pt x="707" y="407"/>
                    <a:pt x="709" y="406"/>
                  </a:cubicBezTo>
                  <a:cubicBezTo>
                    <a:pt x="711" y="405"/>
                    <a:pt x="716" y="406"/>
                    <a:pt x="716" y="408"/>
                  </a:cubicBezTo>
                  <a:cubicBezTo>
                    <a:pt x="717" y="409"/>
                    <a:pt x="722" y="409"/>
                    <a:pt x="723" y="409"/>
                  </a:cubicBezTo>
                  <a:cubicBezTo>
                    <a:pt x="725" y="409"/>
                    <a:pt x="729" y="406"/>
                    <a:pt x="731" y="406"/>
                  </a:cubicBezTo>
                  <a:cubicBezTo>
                    <a:pt x="731" y="406"/>
                    <a:pt x="734" y="404"/>
                    <a:pt x="733" y="402"/>
                  </a:cubicBezTo>
                  <a:cubicBezTo>
                    <a:pt x="733" y="401"/>
                    <a:pt x="737" y="397"/>
                    <a:pt x="737" y="395"/>
                  </a:cubicBezTo>
                  <a:cubicBezTo>
                    <a:pt x="738" y="393"/>
                    <a:pt x="741" y="388"/>
                    <a:pt x="742" y="387"/>
                  </a:cubicBezTo>
                  <a:cubicBezTo>
                    <a:pt x="743" y="387"/>
                    <a:pt x="745" y="385"/>
                    <a:pt x="745" y="384"/>
                  </a:cubicBezTo>
                  <a:cubicBezTo>
                    <a:pt x="745" y="383"/>
                    <a:pt x="744" y="379"/>
                    <a:pt x="743" y="379"/>
                  </a:cubicBezTo>
                  <a:cubicBezTo>
                    <a:pt x="742" y="379"/>
                    <a:pt x="739" y="379"/>
                    <a:pt x="743" y="374"/>
                  </a:cubicBezTo>
                  <a:cubicBezTo>
                    <a:pt x="745" y="371"/>
                    <a:pt x="751" y="372"/>
                    <a:pt x="752" y="372"/>
                  </a:cubicBezTo>
                  <a:cubicBezTo>
                    <a:pt x="753" y="372"/>
                    <a:pt x="759" y="370"/>
                    <a:pt x="763" y="371"/>
                  </a:cubicBezTo>
                  <a:cubicBezTo>
                    <a:pt x="766" y="372"/>
                    <a:pt x="767" y="371"/>
                    <a:pt x="771" y="373"/>
                  </a:cubicBezTo>
                  <a:cubicBezTo>
                    <a:pt x="774" y="373"/>
                    <a:pt x="779" y="373"/>
                    <a:pt x="780" y="374"/>
                  </a:cubicBezTo>
                  <a:cubicBezTo>
                    <a:pt x="781" y="376"/>
                    <a:pt x="785" y="377"/>
                    <a:pt x="785" y="380"/>
                  </a:cubicBezTo>
                  <a:cubicBezTo>
                    <a:pt x="784" y="383"/>
                    <a:pt x="787" y="382"/>
                    <a:pt x="789" y="387"/>
                  </a:cubicBezTo>
                  <a:cubicBezTo>
                    <a:pt x="790" y="393"/>
                    <a:pt x="792" y="393"/>
                    <a:pt x="792" y="396"/>
                  </a:cubicBezTo>
                  <a:cubicBezTo>
                    <a:pt x="793" y="398"/>
                    <a:pt x="797" y="403"/>
                    <a:pt x="796" y="405"/>
                  </a:cubicBezTo>
                  <a:cubicBezTo>
                    <a:pt x="796" y="407"/>
                    <a:pt x="795" y="409"/>
                    <a:pt x="799" y="409"/>
                  </a:cubicBezTo>
                  <a:cubicBezTo>
                    <a:pt x="803" y="409"/>
                    <a:pt x="805" y="412"/>
                    <a:pt x="806" y="411"/>
                  </a:cubicBezTo>
                  <a:cubicBezTo>
                    <a:pt x="807" y="411"/>
                    <a:pt x="812" y="413"/>
                    <a:pt x="814" y="415"/>
                  </a:cubicBezTo>
                  <a:cubicBezTo>
                    <a:pt x="816" y="417"/>
                    <a:pt x="819" y="416"/>
                    <a:pt x="819" y="419"/>
                  </a:cubicBezTo>
                  <a:cubicBezTo>
                    <a:pt x="819" y="421"/>
                    <a:pt x="821" y="422"/>
                    <a:pt x="821" y="425"/>
                  </a:cubicBezTo>
                  <a:cubicBezTo>
                    <a:pt x="821" y="427"/>
                    <a:pt x="825" y="428"/>
                    <a:pt x="828" y="428"/>
                  </a:cubicBezTo>
                  <a:cubicBezTo>
                    <a:pt x="831" y="427"/>
                    <a:pt x="833" y="429"/>
                    <a:pt x="835" y="426"/>
                  </a:cubicBezTo>
                  <a:cubicBezTo>
                    <a:pt x="836" y="423"/>
                    <a:pt x="840" y="424"/>
                    <a:pt x="842" y="423"/>
                  </a:cubicBezTo>
                  <a:cubicBezTo>
                    <a:pt x="843" y="422"/>
                    <a:pt x="848" y="421"/>
                    <a:pt x="848" y="425"/>
                  </a:cubicBezTo>
                  <a:cubicBezTo>
                    <a:pt x="848" y="429"/>
                    <a:pt x="850" y="430"/>
                    <a:pt x="848" y="431"/>
                  </a:cubicBezTo>
                  <a:cubicBezTo>
                    <a:pt x="846" y="433"/>
                    <a:pt x="845" y="438"/>
                    <a:pt x="844" y="441"/>
                  </a:cubicBezTo>
                  <a:cubicBezTo>
                    <a:pt x="843" y="443"/>
                    <a:pt x="840" y="444"/>
                    <a:pt x="839" y="446"/>
                  </a:cubicBezTo>
                  <a:cubicBezTo>
                    <a:pt x="839" y="449"/>
                    <a:pt x="836" y="449"/>
                    <a:pt x="836" y="451"/>
                  </a:cubicBezTo>
                  <a:cubicBezTo>
                    <a:pt x="836" y="453"/>
                    <a:pt x="832" y="453"/>
                    <a:pt x="829" y="451"/>
                  </a:cubicBezTo>
                  <a:cubicBezTo>
                    <a:pt x="827" y="449"/>
                    <a:pt x="826" y="454"/>
                    <a:pt x="824" y="454"/>
                  </a:cubicBezTo>
                  <a:cubicBezTo>
                    <a:pt x="822" y="454"/>
                    <a:pt x="822" y="458"/>
                    <a:pt x="822" y="459"/>
                  </a:cubicBezTo>
                  <a:cubicBezTo>
                    <a:pt x="823" y="461"/>
                    <a:pt x="822" y="463"/>
                    <a:pt x="823" y="466"/>
                  </a:cubicBezTo>
                  <a:cubicBezTo>
                    <a:pt x="824" y="467"/>
                    <a:pt x="823" y="470"/>
                    <a:pt x="823" y="472"/>
                  </a:cubicBezTo>
                  <a:cubicBezTo>
                    <a:pt x="826" y="470"/>
                    <a:pt x="828" y="470"/>
                    <a:pt x="829" y="470"/>
                  </a:cubicBezTo>
                  <a:cubicBezTo>
                    <a:pt x="832" y="470"/>
                    <a:pt x="835" y="474"/>
                    <a:pt x="838" y="474"/>
                  </a:cubicBezTo>
                  <a:cubicBezTo>
                    <a:pt x="841" y="474"/>
                    <a:pt x="855" y="465"/>
                    <a:pt x="855" y="463"/>
                  </a:cubicBezTo>
                  <a:cubicBezTo>
                    <a:pt x="855" y="462"/>
                    <a:pt x="863" y="454"/>
                    <a:pt x="867" y="450"/>
                  </a:cubicBezTo>
                  <a:cubicBezTo>
                    <a:pt x="871" y="445"/>
                    <a:pt x="876" y="440"/>
                    <a:pt x="878" y="435"/>
                  </a:cubicBezTo>
                  <a:cubicBezTo>
                    <a:pt x="879" y="433"/>
                    <a:pt x="885" y="427"/>
                    <a:pt x="886" y="424"/>
                  </a:cubicBezTo>
                  <a:cubicBezTo>
                    <a:pt x="887" y="422"/>
                    <a:pt x="888" y="422"/>
                    <a:pt x="890" y="417"/>
                  </a:cubicBezTo>
                  <a:cubicBezTo>
                    <a:pt x="893" y="412"/>
                    <a:pt x="893" y="398"/>
                    <a:pt x="894" y="397"/>
                  </a:cubicBezTo>
                  <a:cubicBezTo>
                    <a:pt x="895" y="397"/>
                    <a:pt x="894" y="395"/>
                    <a:pt x="895" y="393"/>
                  </a:cubicBezTo>
                  <a:cubicBezTo>
                    <a:pt x="897" y="392"/>
                    <a:pt x="896" y="389"/>
                    <a:pt x="898" y="387"/>
                  </a:cubicBezTo>
                  <a:cubicBezTo>
                    <a:pt x="900" y="385"/>
                    <a:pt x="899" y="385"/>
                    <a:pt x="899" y="383"/>
                  </a:cubicBezTo>
                  <a:cubicBezTo>
                    <a:pt x="898" y="382"/>
                    <a:pt x="899" y="378"/>
                    <a:pt x="898" y="377"/>
                  </a:cubicBezTo>
                  <a:cubicBezTo>
                    <a:pt x="898" y="376"/>
                    <a:pt x="898" y="375"/>
                    <a:pt x="899" y="375"/>
                  </a:cubicBezTo>
                  <a:cubicBezTo>
                    <a:pt x="901" y="374"/>
                    <a:pt x="898" y="373"/>
                    <a:pt x="897" y="372"/>
                  </a:cubicBezTo>
                  <a:cubicBezTo>
                    <a:pt x="895" y="371"/>
                    <a:pt x="893" y="370"/>
                    <a:pt x="892" y="368"/>
                  </a:cubicBezTo>
                  <a:cubicBezTo>
                    <a:pt x="892" y="365"/>
                    <a:pt x="889" y="363"/>
                    <a:pt x="886" y="363"/>
                  </a:cubicBezTo>
                  <a:cubicBezTo>
                    <a:pt x="884" y="363"/>
                    <a:pt x="880" y="361"/>
                    <a:pt x="880" y="363"/>
                  </a:cubicBezTo>
                  <a:cubicBezTo>
                    <a:pt x="881" y="365"/>
                    <a:pt x="880" y="366"/>
                    <a:pt x="879" y="366"/>
                  </a:cubicBezTo>
                  <a:cubicBezTo>
                    <a:pt x="877" y="366"/>
                    <a:pt x="877" y="367"/>
                    <a:pt x="875" y="369"/>
                  </a:cubicBezTo>
                  <a:cubicBezTo>
                    <a:pt x="874" y="371"/>
                    <a:pt x="869" y="372"/>
                    <a:pt x="872" y="369"/>
                  </a:cubicBezTo>
                  <a:cubicBezTo>
                    <a:pt x="874" y="367"/>
                    <a:pt x="871" y="367"/>
                    <a:pt x="871" y="365"/>
                  </a:cubicBezTo>
                  <a:cubicBezTo>
                    <a:pt x="872" y="362"/>
                    <a:pt x="874" y="361"/>
                    <a:pt x="871" y="361"/>
                  </a:cubicBezTo>
                  <a:cubicBezTo>
                    <a:pt x="868" y="363"/>
                    <a:pt x="868" y="367"/>
                    <a:pt x="866" y="367"/>
                  </a:cubicBezTo>
                  <a:cubicBezTo>
                    <a:pt x="864" y="368"/>
                    <a:pt x="864" y="361"/>
                    <a:pt x="865" y="360"/>
                  </a:cubicBezTo>
                  <a:cubicBezTo>
                    <a:pt x="866" y="358"/>
                    <a:pt x="862" y="360"/>
                    <a:pt x="857" y="360"/>
                  </a:cubicBezTo>
                  <a:cubicBezTo>
                    <a:pt x="852" y="359"/>
                    <a:pt x="853" y="356"/>
                    <a:pt x="857" y="354"/>
                  </a:cubicBezTo>
                  <a:cubicBezTo>
                    <a:pt x="861" y="352"/>
                    <a:pt x="861" y="350"/>
                    <a:pt x="862" y="349"/>
                  </a:cubicBezTo>
                  <a:cubicBezTo>
                    <a:pt x="864" y="349"/>
                    <a:pt x="869" y="345"/>
                    <a:pt x="872" y="344"/>
                  </a:cubicBezTo>
                  <a:cubicBezTo>
                    <a:pt x="874" y="342"/>
                    <a:pt x="875" y="340"/>
                    <a:pt x="875" y="338"/>
                  </a:cubicBezTo>
                  <a:cubicBezTo>
                    <a:pt x="876" y="337"/>
                    <a:pt x="882" y="334"/>
                    <a:pt x="886" y="330"/>
                  </a:cubicBezTo>
                  <a:cubicBezTo>
                    <a:pt x="891" y="326"/>
                    <a:pt x="893" y="325"/>
                    <a:pt x="895" y="322"/>
                  </a:cubicBezTo>
                  <a:cubicBezTo>
                    <a:pt x="896" y="320"/>
                    <a:pt x="902" y="316"/>
                    <a:pt x="903" y="315"/>
                  </a:cubicBezTo>
                  <a:cubicBezTo>
                    <a:pt x="903" y="313"/>
                    <a:pt x="911" y="309"/>
                    <a:pt x="917" y="308"/>
                  </a:cubicBezTo>
                  <a:cubicBezTo>
                    <a:pt x="922" y="307"/>
                    <a:pt x="931" y="308"/>
                    <a:pt x="933" y="310"/>
                  </a:cubicBezTo>
                  <a:cubicBezTo>
                    <a:pt x="934" y="312"/>
                    <a:pt x="935" y="311"/>
                    <a:pt x="936" y="310"/>
                  </a:cubicBezTo>
                  <a:cubicBezTo>
                    <a:pt x="937" y="309"/>
                    <a:pt x="940" y="309"/>
                    <a:pt x="944" y="310"/>
                  </a:cubicBezTo>
                  <a:cubicBezTo>
                    <a:pt x="947" y="310"/>
                    <a:pt x="948" y="308"/>
                    <a:pt x="951" y="309"/>
                  </a:cubicBezTo>
                  <a:cubicBezTo>
                    <a:pt x="953" y="309"/>
                    <a:pt x="956" y="310"/>
                    <a:pt x="957" y="307"/>
                  </a:cubicBezTo>
                  <a:cubicBezTo>
                    <a:pt x="958" y="303"/>
                    <a:pt x="966" y="304"/>
                    <a:pt x="968" y="305"/>
                  </a:cubicBezTo>
                  <a:cubicBezTo>
                    <a:pt x="969" y="307"/>
                    <a:pt x="970" y="308"/>
                    <a:pt x="973" y="307"/>
                  </a:cubicBezTo>
                  <a:cubicBezTo>
                    <a:pt x="975" y="305"/>
                    <a:pt x="975" y="309"/>
                    <a:pt x="978" y="309"/>
                  </a:cubicBezTo>
                  <a:cubicBezTo>
                    <a:pt x="981" y="310"/>
                    <a:pt x="979" y="312"/>
                    <a:pt x="977" y="312"/>
                  </a:cubicBezTo>
                  <a:cubicBezTo>
                    <a:pt x="974" y="312"/>
                    <a:pt x="971" y="313"/>
                    <a:pt x="974" y="314"/>
                  </a:cubicBezTo>
                  <a:cubicBezTo>
                    <a:pt x="977" y="315"/>
                    <a:pt x="980" y="313"/>
                    <a:pt x="982" y="313"/>
                  </a:cubicBezTo>
                  <a:cubicBezTo>
                    <a:pt x="983" y="313"/>
                    <a:pt x="987" y="313"/>
                    <a:pt x="990" y="312"/>
                  </a:cubicBezTo>
                  <a:cubicBezTo>
                    <a:pt x="993" y="310"/>
                    <a:pt x="993" y="313"/>
                    <a:pt x="994" y="312"/>
                  </a:cubicBezTo>
                  <a:cubicBezTo>
                    <a:pt x="996" y="310"/>
                    <a:pt x="1001" y="310"/>
                    <a:pt x="1003" y="310"/>
                  </a:cubicBezTo>
                  <a:cubicBezTo>
                    <a:pt x="1005" y="310"/>
                    <a:pt x="1003" y="307"/>
                    <a:pt x="999" y="307"/>
                  </a:cubicBezTo>
                  <a:cubicBezTo>
                    <a:pt x="996" y="307"/>
                    <a:pt x="996" y="305"/>
                    <a:pt x="999" y="301"/>
                  </a:cubicBezTo>
                  <a:cubicBezTo>
                    <a:pt x="1002" y="297"/>
                    <a:pt x="1006" y="294"/>
                    <a:pt x="1010" y="291"/>
                  </a:cubicBezTo>
                  <a:cubicBezTo>
                    <a:pt x="1013" y="288"/>
                    <a:pt x="1016" y="290"/>
                    <a:pt x="1016" y="288"/>
                  </a:cubicBezTo>
                  <a:cubicBezTo>
                    <a:pt x="1016" y="287"/>
                    <a:pt x="1017" y="281"/>
                    <a:pt x="1019" y="281"/>
                  </a:cubicBezTo>
                  <a:cubicBezTo>
                    <a:pt x="1021" y="281"/>
                    <a:pt x="1028" y="282"/>
                    <a:pt x="1031" y="280"/>
                  </a:cubicBezTo>
                  <a:cubicBezTo>
                    <a:pt x="1035" y="278"/>
                    <a:pt x="1035" y="282"/>
                    <a:pt x="1036" y="282"/>
                  </a:cubicBezTo>
                  <a:cubicBezTo>
                    <a:pt x="1038" y="283"/>
                    <a:pt x="1040" y="279"/>
                    <a:pt x="1041" y="280"/>
                  </a:cubicBezTo>
                  <a:cubicBezTo>
                    <a:pt x="1043" y="281"/>
                    <a:pt x="1039" y="284"/>
                    <a:pt x="1038" y="288"/>
                  </a:cubicBezTo>
                  <a:cubicBezTo>
                    <a:pt x="1037" y="290"/>
                    <a:pt x="1041" y="289"/>
                    <a:pt x="1042" y="290"/>
                  </a:cubicBezTo>
                  <a:cubicBezTo>
                    <a:pt x="1044" y="291"/>
                    <a:pt x="1040" y="292"/>
                    <a:pt x="1041" y="293"/>
                  </a:cubicBezTo>
                  <a:cubicBezTo>
                    <a:pt x="1041" y="294"/>
                    <a:pt x="1044" y="294"/>
                    <a:pt x="1049" y="289"/>
                  </a:cubicBezTo>
                  <a:cubicBezTo>
                    <a:pt x="1054" y="285"/>
                    <a:pt x="1058" y="283"/>
                    <a:pt x="1062" y="283"/>
                  </a:cubicBezTo>
                  <a:cubicBezTo>
                    <a:pt x="1065" y="284"/>
                    <a:pt x="1063" y="280"/>
                    <a:pt x="1063" y="276"/>
                  </a:cubicBezTo>
                  <a:cubicBezTo>
                    <a:pt x="1064" y="272"/>
                    <a:pt x="1073" y="270"/>
                    <a:pt x="1076" y="272"/>
                  </a:cubicBezTo>
                  <a:cubicBezTo>
                    <a:pt x="1079" y="273"/>
                    <a:pt x="1078" y="274"/>
                    <a:pt x="1076" y="274"/>
                  </a:cubicBezTo>
                  <a:cubicBezTo>
                    <a:pt x="1073" y="273"/>
                    <a:pt x="1070" y="276"/>
                    <a:pt x="1070" y="279"/>
                  </a:cubicBezTo>
                  <a:cubicBezTo>
                    <a:pt x="1070" y="283"/>
                    <a:pt x="1067" y="284"/>
                    <a:pt x="1069" y="286"/>
                  </a:cubicBezTo>
                  <a:cubicBezTo>
                    <a:pt x="1070" y="287"/>
                    <a:pt x="1066" y="288"/>
                    <a:pt x="1066" y="288"/>
                  </a:cubicBezTo>
                  <a:cubicBezTo>
                    <a:pt x="1066" y="290"/>
                    <a:pt x="1066" y="291"/>
                    <a:pt x="1065" y="292"/>
                  </a:cubicBezTo>
                  <a:cubicBezTo>
                    <a:pt x="1063" y="293"/>
                    <a:pt x="1055" y="293"/>
                    <a:pt x="1054" y="296"/>
                  </a:cubicBezTo>
                  <a:cubicBezTo>
                    <a:pt x="1054" y="300"/>
                    <a:pt x="1051" y="300"/>
                    <a:pt x="1049" y="303"/>
                  </a:cubicBezTo>
                  <a:cubicBezTo>
                    <a:pt x="1047" y="307"/>
                    <a:pt x="1040" y="309"/>
                    <a:pt x="1035" y="315"/>
                  </a:cubicBezTo>
                  <a:cubicBezTo>
                    <a:pt x="1030" y="323"/>
                    <a:pt x="1023" y="323"/>
                    <a:pt x="1023" y="324"/>
                  </a:cubicBezTo>
                  <a:cubicBezTo>
                    <a:pt x="1023" y="325"/>
                    <a:pt x="1017" y="325"/>
                    <a:pt x="1016" y="325"/>
                  </a:cubicBezTo>
                  <a:cubicBezTo>
                    <a:pt x="1014" y="325"/>
                    <a:pt x="1017" y="330"/>
                    <a:pt x="1014" y="335"/>
                  </a:cubicBezTo>
                  <a:cubicBezTo>
                    <a:pt x="1009" y="339"/>
                    <a:pt x="1006" y="345"/>
                    <a:pt x="1006" y="351"/>
                  </a:cubicBezTo>
                  <a:cubicBezTo>
                    <a:pt x="1006" y="358"/>
                    <a:pt x="1009" y="375"/>
                    <a:pt x="1011" y="379"/>
                  </a:cubicBezTo>
                  <a:cubicBezTo>
                    <a:pt x="1013" y="382"/>
                    <a:pt x="1011" y="390"/>
                    <a:pt x="1013" y="392"/>
                  </a:cubicBezTo>
                  <a:cubicBezTo>
                    <a:pt x="1015" y="393"/>
                    <a:pt x="1014" y="396"/>
                    <a:pt x="1015" y="397"/>
                  </a:cubicBezTo>
                  <a:cubicBezTo>
                    <a:pt x="1016" y="397"/>
                    <a:pt x="1020" y="393"/>
                    <a:pt x="1023" y="390"/>
                  </a:cubicBezTo>
                  <a:cubicBezTo>
                    <a:pt x="1026" y="388"/>
                    <a:pt x="1025" y="387"/>
                    <a:pt x="1027" y="386"/>
                  </a:cubicBezTo>
                  <a:cubicBezTo>
                    <a:pt x="1029" y="385"/>
                    <a:pt x="1028" y="380"/>
                    <a:pt x="1028" y="378"/>
                  </a:cubicBezTo>
                  <a:cubicBezTo>
                    <a:pt x="1029" y="377"/>
                    <a:pt x="1032" y="376"/>
                    <a:pt x="1033" y="375"/>
                  </a:cubicBezTo>
                  <a:cubicBezTo>
                    <a:pt x="1034" y="373"/>
                    <a:pt x="1037" y="374"/>
                    <a:pt x="1039" y="373"/>
                  </a:cubicBezTo>
                  <a:cubicBezTo>
                    <a:pt x="1041" y="373"/>
                    <a:pt x="1039" y="370"/>
                    <a:pt x="1038" y="368"/>
                  </a:cubicBezTo>
                  <a:cubicBezTo>
                    <a:pt x="1038" y="365"/>
                    <a:pt x="1042" y="362"/>
                    <a:pt x="1045" y="361"/>
                  </a:cubicBezTo>
                  <a:cubicBezTo>
                    <a:pt x="1048" y="359"/>
                    <a:pt x="1051" y="362"/>
                    <a:pt x="1054" y="360"/>
                  </a:cubicBezTo>
                  <a:cubicBezTo>
                    <a:pt x="1057" y="357"/>
                    <a:pt x="1053" y="353"/>
                    <a:pt x="1053" y="352"/>
                  </a:cubicBezTo>
                  <a:cubicBezTo>
                    <a:pt x="1052" y="350"/>
                    <a:pt x="1055" y="344"/>
                    <a:pt x="1058" y="343"/>
                  </a:cubicBezTo>
                  <a:cubicBezTo>
                    <a:pt x="1060" y="342"/>
                    <a:pt x="1062" y="345"/>
                    <a:pt x="1064" y="343"/>
                  </a:cubicBezTo>
                  <a:cubicBezTo>
                    <a:pt x="1065" y="340"/>
                    <a:pt x="1062" y="337"/>
                    <a:pt x="1060" y="337"/>
                  </a:cubicBezTo>
                  <a:cubicBezTo>
                    <a:pt x="1059" y="337"/>
                    <a:pt x="1058" y="332"/>
                    <a:pt x="1062" y="329"/>
                  </a:cubicBezTo>
                  <a:cubicBezTo>
                    <a:pt x="1065" y="326"/>
                    <a:pt x="1064" y="326"/>
                    <a:pt x="1062" y="325"/>
                  </a:cubicBezTo>
                  <a:cubicBezTo>
                    <a:pt x="1059" y="325"/>
                    <a:pt x="1059" y="325"/>
                    <a:pt x="1057" y="325"/>
                  </a:cubicBezTo>
                  <a:cubicBezTo>
                    <a:pt x="1055" y="325"/>
                    <a:pt x="1053" y="322"/>
                    <a:pt x="1056" y="318"/>
                  </a:cubicBezTo>
                  <a:cubicBezTo>
                    <a:pt x="1059" y="314"/>
                    <a:pt x="1062" y="314"/>
                    <a:pt x="1062" y="312"/>
                  </a:cubicBezTo>
                  <a:cubicBezTo>
                    <a:pt x="1063" y="308"/>
                    <a:pt x="1066" y="303"/>
                    <a:pt x="1067" y="302"/>
                  </a:cubicBezTo>
                  <a:cubicBezTo>
                    <a:pt x="1068" y="300"/>
                    <a:pt x="1073" y="302"/>
                    <a:pt x="1074" y="301"/>
                  </a:cubicBezTo>
                  <a:cubicBezTo>
                    <a:pt x="1076" y="301"/>
                    <a:pt x="1076" y="305"/>
                    <a:pt x="1077" y="303"/>
                  </a:cubicBezTo>
                  <a:cubicBezTo>
                    <a:pt x="1079" y="301"/>
                    <a:pt x="1082" y="296"/>
                    <a:pt x="1085" y="296"/>
                  </a:cubicBezTo>
                  <a:cubicBezTo>
                    <a:pt x="1087" y="296"/>
                    <a:pt x="1086" y="300"/>
                    <a:pt x="1086" y="302"/>
                  </a:cubicBezTo>
                  <a:cubicBezTo>
                    <a:pt x="1087" y="305"/>
                    <a:pt x="1089" y="301"/>
                    <a:pt x="1093" y="299"/>
                  </a:cubicBezTo>
                  <a:cubicBezTo>
                    <a:pt x="1098" y="295"/>
                    <a:pt x="1108" y="296"/>
                    <a:pt x="1112" y="297"/>
                  </a:cubicBezTo>
                  <a:cubicBezTo>
                    <a:pt x="1114" y="299"/>
                    <a:pt x="1115" y="302"/>
                    <a:pt x="1117" y="301"/>
                  </a:cubicBezTo>
                  <a:cubicBezTo>
                    <a:pt x="1120" y="301"/>
                    <a:pt x="1117" y="298"/>
                    <a:pt x="1120" y="298"/>
                  </a:cubicBezTo>
                  <a:cubicBezTo>
                    <a:pt x="1123" y="297"/>
                    <a:pt x="1127" y="294"/>
                    <a:pt x="1131" y="291"/>
                  </a:cubicBezTo>
                  <a:cubicBezTo>
                    <a:pt x="1135" y="288"/>
                    <a:pt x="1134" y="290"/>
                    <a:pt x="1136" y="288"/>
                  </a:cubicBezTo>
                  <a:cubicBezTo>
                    <a:pt x="1137" y="286"/>
                    <a:pt x="1139" y="287"/>
                    <a:pt x="1139" y="286"/>
                  </a:cubicBezTo>
                  <a:cubicBezTo>
                    <a:pt x="1140" y="284"/>
                    <a:pt x="1145" y="281"/>
                    <a:pt x="1152" y="280"/>
                  </a:cubicBezTo>
                  <a:cubicBezTo>
                    <a:pt x="1159" y="278"/>
                    <a:pt x="1168" y="274"/>
                    <a:pt x="1167" y="272"/>
                  </a:cubicBezTo>
                  <a:cubicBezTo>
                    <a:pt x="1167" y="271"/>
                    <a:pt x="1170" y="270"/>
                    <a:pt x="1171" y="272"/>
                  </a:cubicBezTo>
                  <a:cubicBezTo>
                    <a:pt x="1171" y="273"/>
                    <a:pt x="1173" y="273"/>
                    <a:pt x="1177" y="274"/>
                  </a:cubicBezTo>
                  <a:cubicBezTo>
                    <a:pt x="1181" y="274"/>
                    <a:pt x="1183" y="276"/>
                    <a:pt x="1185" y="273"/>
                  </a:cubicBezTo>
                  <a:cubicBezTo>
                    <a:pt x="1188" y="270"/>
                    <a:pt x="1184" y="269"/>
                    <a:pt x="1184" y="266"/>
                  </a:cubicBezTo>
                  <a:cubicBezTo>
                    <a:pt x="1185" y="264"/>
                    <a:pt x="1180" y="262"/>
                    <a:pt x="1181" y="260"/>
                  </a:cubicBezTo>
                  <a:cubicBezTo>
                    <a:pt x="1181" y="257"/>
                    <a:pt x="1177" y="252"/>
                    <a:pt x="1175" y="252"/>
                  </a:cubicBezTo>
                  <a:cubicBezTo>
                    <a:pt x="1174" y="253"/>
                    <a:pt x="1172" y="252"/>
                    <a:pt x="1172" y="250"/>
                  </a:cubicBezTo>
                  <a:cubicBezTo>
                    <a:pt x="1172" y="248"/>
                    <a:pt x="1171" y="246"/>
                    <a:pt x="1169" y="247"/>
                  </a:cubicBezTo>
                  <a:cubicBezTo>
                    <a:pt x="1167" y="249"/>
                    <a:pt x="1163" y="248"/>
                    <a:pt x="1162" y="246"/>
                  </a:cubicBezTo>
                  <a:cubicBezTo>
                    <a:pt x="1162" y="244"/>
                    <a:pt x="1167" y="242"/>
                    <a:pt x="1170" y="244"/>
                  </a:cubicBezTo>
                  <a:cubicBezTo>
                    <a:pt x="1173" y="245"/>
                    <a:pt x="1172" y="247"/>
                    <a:pt x="1174" y="248"/>
                  </a:cubicBezTo>
                  <a:cubicBezTo>
                    <a:pt x="1175" y="249"/>
                    <a:pt x="1180" y="248"/>
                    <a:pt x="1183" y="247"/>
                  </a:cubicBezTo>
                  <a:cubicBezTo>
                    <a:pt x="1184" y="246"/>
                    <a:pt x="1191" y="244"/>
                    <a:pt x="1192" y="242"/>
                  </a:cubicBezTo>
                  <a:cubicBezTo>
                    <a:pt x="1194" y="240"/>
                    <a:pt x="1192" y="240"/>
                    <a:pt x="1195" y="238"/>
                  </a:cubicBezTo>
                  <a:cubicBezTo>
                    <a:pt x="1196" y="237"/>
                    <a:pt x="1195" y="235"/>
                    <a:pt x="1193" y="234"/>
                  </a:cubicBezTo>
                  <a:cubicBezTo>
                    <a:pt x="1191" y="233"/>
                    <a:pt x="1192" y="230"/>
                    <a:pt x="1194" y="230"/>
                  </a:cubicBezTo>
                  <a:cubicBezTo>
                    <a:pt x="1196" y="230"/>
                    <a:pt x="1195" y="228"/>
                    <a:pt x="1196" y="228"/>
                  </a:cubicBezTo>
                  <a:cubicBezTo>
                    <a:pt x="1197" y="228"/>
                    <a:pt x="1197" y="228"/>
                    <a:pt x="1200" y="228"/>
                  </a:cubicBezTo>
                  <a:cubicBezTo>
                    <a:pt x="1203" y="227"/>
                    <a:pt x="1200" y="229"/>
                    <a:pt x="1199" y="231"/>
                  </a:cubicBezTo>
                  <a:cubicBezTo>
                    <a:pt x="1198" y="233"/>
                    <a:pt x="1201" y="235"/>
                    <a:pt x="1202" y="237"/>
                  </a:cubicBezTo>
                  <a:cubicBezTo>
                    <a:pt x="1202" y="238"/>
                    <a:pt x="1207" y="238"/>
                    <a:pt x="1209" y="237"/>
                  </a:cubicBezTo>
                  <a:cubicBezTo>
                    <a:pt x="1212" y="235"/>
                    <a:pt x="1220" y="239"/>
                    <a:pt x="1221" y="240"/>
                  </a:cubicBezTo>
                  <a:cubicBezTo>
                    <a:pt x="1221" y="242"/>
                    <a:pt x="1223" y="245"/>
                    <a:pt x="1226" y="247"/>
                  </a:cubicBezTo>
                  <a:cubicBezTo>
                    <a:pt x="1230" y="249"/>
                    <a:pt x="1233" y="248"/>
                    <a:pt x="1233" y="250"/>
                  </a:cubicBezTo>
                  <a:cubicBezTo>
                    <a:pt x="1234" y="252"/>
                    <a:pt x="1236" y="252"/>
                    <a:pt x="1238" y="252"/>
                  </a:cubicBezTo>
                  <a:cubicBezTo>
                    <a:pt x="1240" y="252"/>
                    <a:pt x="1241" y="253"/>
                    <a:pt x="1243" y="252"/>
                  </a:cubicBezTo>
                  <a:cubicBezTo>
                    <a:pt x="1244" y="251"/>
                    <a:pt x="1244" y="252"/>
                    <a:pt x="1246" y="252"/>
                  </a:cubicBezTo>
                  <a:cubicBezTo>
                    <a:pt x="1248" y="250"/>
                    <a:pt x="1243" y="249"/>
                    <a:pt x="1243" y="247"/>
                  </a:cubicBezTo>
                  <a:cubicBezTo>
                    <a:pt x="1244" y="246"/>
                    <a:pt x="1245" y="248"/>
                    <a:pt x="1246" y="248"/>
                  </a:cubicBezTo>
                  <a:cubicBezTo>
                    <a:pt x="1248" y="248"/>
                    <a:pt x="1246" y="244"/>
                    <a:pt x="1247" y="244"/>
                  </a:cubicBezTo>
                  <a:cubicBezTo>
                    <a:pt x="1248" y="244"/>
                    <a:pt x="1247" y="238"/>
                    <a:pt x="1246" y="237"/>
                  </a:cubicBezTo>
                  <a:cubicBezTo>
                    <a:pt x="1245" y="237"/>
                    <a:pt x="1246" y="234"/>
                    <a:pt x="1248" y="236"/>
                  </a:cubicBezTo>
                  <a:cubicBezTo>
                    <a:pt x="1251" y="238"/>
                    <a:pt x="1255" y="238"/>
                    <a:pt x="1257" y="238"/>
                  </a:cubicBezTo>
                  <a:cubicBezTo>
                    <a:pt x="1259" y="238"/>
                    <a:pt x="1257" y="236"/>
                    <a:pt x="1256" y="236"/>
                  </a:cubicBezTo>
                  <a:cubicBezTo>
                    <a:pt x="1254" y="236"/>
                    <a:pt x="1256" y="234"/>
                    <a:pt x="1256" y="235"/>
                  </a:cubicBezTo>
                  <a:cubicBezTo>
                    <a:pt x="1258" y="236"/>
                    <a:pt x="1261" y="237"/>
                    <a:pt x="1261" y="236"/>
                  </a:cubicBezTo>
                  <a:cubicBezTo>
                    <a:pt x="1261" y="234"/>
                    <a:pt x="1262" y="231"/>
                    <a:pt x="1265" y="231"/>
                  </a:cubicBezTo>
                  <a:cubicBezTo>
                    <a:pt x="1267" y="231"/>
                    <a:pt x="1268" y="230"/>
                    <a:pt x="1266" y="229"/>
                  </a:cubicBezTo>
                  <a:close/>
                  <a:moveTo>
                    <a:pt x="654" y="373"/>
                  </a:moveTo>
                  <a:cubicBezTo>
                    <a:pt x="648" y="379"/>
                    <a:pt x="635" y="381"/>
                    <a:pt x="635" y="385"/>
                  </a:cubicBezTo>
                  <a:cubicBezTo>
                    <a:pt x="635" y="390"/>
                    <a:pt x="620" y="392"/>
                    <a:pt x="619" y="390"/>
                  </a:cubicBezTo>
                  <a:cubicBezTo>
                    <a:pt x="617" y="388"/>
                    <a:pt x="630" y="387"/>
                    <a:pt x="633" y="381"/>
                  </a:cubicBezTo>
                  <a:cubicBezTo>
                    <a:pt x="636" y="374"/>
                    <a:pt x="647" y="371"/>
                    <a:pt x="652" y="362"/>
                  </a:cubicBezTo>
                  <a:cubicBezTo>
                    <a:pt x="657" y="356"/>
                    <a:pt x="660" y="347"/>
                    <a:pt x="662" y="348"/>
                  </a:cubicBezTo>
                  <a:cubicBezTo>
                    <a:pt x="664" y="348"/>
                    <a:pt x="660" y="368"/>
                    <a:pt x="654" y="373"/>
                  </a:cubicBezTo>
                  <a:close/>
                  <a:moveTo>
                    <a:pt x="682" y="116"/>
                  </a:moveTo>
                  <a:cubicBezTo>
                    <a:pt x="681" y="118"/>
                    <a:pt x="676" y="118"/>
                    <a:pt x="677" y="119"/>
                  </a:cubicBezTo>
                  <a:cubicBezTo>
                    <a:pt x="680" y="122"/>
                    <a:pt x="691" y="120"/>
                    <a:pt x="691" y="117"/>
                  </a:cubicBezTo>
                  <a:cubicBezTo>
                    <a:pt x="691" y="113"/>
                    <a:pt x="683" y="114"/>
                    <a:pt x="682" y="116"/>
                  </a:cubicBezTo>
                  <a:close/>
                  <a:moveTo>
                    <a:pt x="282" y="7"/>
                  </a:moveTo>
                  <a:cubicBezTo>
                    <a:pt x="288" y="7"/>
                    <a:pt x="286" y="4"/>
                    <a:pt x="290" y="4"/>
                  </a:cubicBezTo>
                  <a:cubicBezTo>
                    <a:pt x="293" y="5"/>
                    <a:pt x="298" y="4"/>
                    <a:pt x="296" y="2"/>
                  </a:cubicBezTo>
                  <a:cubicBezTo>
                    <a:pt x="294" y="0"/>
                    <a:pt x="281" y="1"/>
                    <a:pt x="282" y="3"/>
                  </a:cubicBezTo>
                  <a:cubicBezTo>
                    <a:pt x="284" y="4"/>
                    <a:pt x="272" y="4"/>
                    <a:pt x="273" y="4"/>
                  </a:cubicBezTo>
                  <a:cubicBezTo>
                    <a:pt x="273" y="6"/>
                    <a:pt x="277" y="7"/>
                    <a:pt x="282" y="7"/>
                  </a:cubicBezTo>
                  <a:close/>
                  <a:moveTo>
                    <a:pt x="255" y="22"/>
                  </a:moveTo>
                  <a:cubicBezTo>
                    <a:pt x="255" y="18"/>
                    <a:pt x="243" y="23"/>
                    <a:pt x="246" y="23"/>
                  </a:cubicBezTo>
                  <a:cubicBezTo>
                    <a:pt x="248" y="23"/>
                    <a:pt x="255" y="25"/>
                    <a:pt x="255" y="22"/>
                  </a:cubicBezTo>
                  <a:close/>
                  <a:moveTo>
                    <a:pt x="283" y="19"/>
                  </a:moveTo>
                  <a:cubicBezTo>
                    <a:pt x="284" y="21"/>
                    <a:pt x="282" y="21"/>
                    <a:pt x="278" y="21"/>
                  </a:cubicBezTo>
                  <a:cubicBezTo>
                    <a:pt x="273" y="21"/>
                    <a:pt x="271" y="23"/>
                    <a:pt x="273" y="25"/>
                  </a:cubicBezTo>
                  <a:cubicBezTo>
                    <a:pt x="276" y="27"/>
                    <a:pt x="288" y="26"/>
                    <a:pt x="290" y="24"/>
                  </a:cubicBezTo>
                  <a:cubicBezTo>
                    <a:pt x="291" y="22"/>
                    <a:pt x="297" y="23"/>
                    <a:pt x="298" y="21"/>
                  </a:cubicBezTo>
                  <a:cubicBezTo>
                    <a:pt x="299" y="18"/>
                    <a:pt x="282" y="17"/>
                    <a:pt x="283" y="19"/>
                  </a:cubicBezTo>
                  <a:close/>
                  <a:moveTo>
                    <a:pt x="321" y="15"/>
                  </a:moveTo>
                  <a:cubicBezTo>
                    <a:pt x="323" y="12"/>
                    <a:pt x="318" y="12"/>
                    <a:pt x="317" y="10"/>
                  </a:cubicBezTo>
                  <a:cubicBezTo>
                    <a:pt x="317" y="9"/>
                    <a:pt x="304" y="9"/>
                    <a:pt x="305" y="10"/>
                  </a:cubicBezTo>
                  <a:cubicBezTo>
                    <a:pt x="306" y="12"/>
                    <a:pt x="297" y="15"/>
                    <a:pt x="300" y="17"/>
                  </a:cubicBezTo>
                  <a:cubicBezTo>
                    <a:pt x="305" y="22"/>
                    <a:pt x="319" y="17"/>
                    <a:pt x="321" y="15"/>
                  </a:cubicBezTo>
                  <a:close/>
                  <a:moveTo>
                    <a:pt x="286" y="11"/>
                  </a:moveTo>
                  <a:cubicBezTo>
                    <a:pt x="287" y="7"/>
                    <a:pt x="278" y="10"/>
                    <a:pt x="273" y="8"/>
                  </a:cubicBezTo>
                  <a:cubicBezTo>
                    <a:pt x="267" y="6"/>
                    <a:pt x="264" y="6"/>
                    <a:pt x="268" y="9"/>
                  </a:cubicBezTo>
                  <a:cubicBezTo>
                    <a:pt x="269" y="10"/>
                    <a:pt x="258" y="11"/>
                    <a:pt x="260" y="13"/>
                  </a:cubicBezTo>
                  <a:cubicBezTo>
                    <a:pt x="264" y="18"/>
                    <a:pt x="285" y="16"/>
                    <a:pt x="286" y="11"/>
                  </a:cubicBezTo>
                  <a:close/>
                  <a:moveTo>
                    <a:pt x="254" y="133"/>
                  </a:moveTo>
                  <a:cubicBezTo>
                    <a:pt x="254" y="135"/>
                    <a:pt x="252" y="137"/>
                    <a:pt x="248" y="137"/>
                  </a:cubicBezTo>
                  <a:cubicBezTo>
                    <a:pt x="243" y="137"/>
                    <a:pt x="250" y="140"/>
                    <a:pt x="251" y="142"/>
                  </a:cubicBezTo>
                  <a:cubicBezTo>
                    <a:pt x="251" y="144"/>
                    <a:pt x="246" y="143"/>
                    <a:pt x="246" y="146"/>
                  </a:cubicBezTo>
                  <a:cubicBezTo>
                    <a:pt x="246" y="150"/>
                    <a:pt x="238" y="146"/>
                    <a:pt x="237" y="151"/>
                  </a:cubicBezTo>
                  <a:cubicBezTo>
                    <a:pt x="236" y="156"/>
                    <a:pt x="241" y="155"/>
                    <a:pt x="244" y="155"/>
                  </a:cubicBezTo>
                  <a:cubicBezTo>
                    <a:pt x="248" y="155"/>
                    <a:pt x="242" y="159"/>
                    <a:pt x="245" y="161"/>
                  </a:cubicBezTo>
                  <a:cubicBezTo>
                    <a:pt x="248" y="163"/>
                    <a:pt x="250" y="162"/>
                    <a:pt x="248" y="158"/>
                  </a:cubicBezTo>
                  <a:cubicBezTo>
                    <a:pt x="246" y="155"/>
                    <a:pt x="257" y="160"/>
                    <a:pt x="254" y="163"/>
                  </a:cubicBezTo>
                  <a:cubicBezTo>
                    <a:pt x="251" y="166"/>
                    <a:pt x="259" y="168"/>
                    <a:pt x="264" y="168"/>
                  </a:cubicBezTo>
                  <a:cubicBezTo>
                    <a:pt x="268" y="168"/>
                    <a:pt x="283" y="171"/>
                    <a:pt x="283" y="168"/>
                  </a:cubicBezTo>
                  <a:cubicBezTo>
                    <a:pt x="283" y="166"/>
                    <a:pt x="278" y="164"/>
                    <a:pt x="273" y="159"/>
                  </a:cubicBezTo>
                  <a:cubicBezTo>
                    <a:pt x="268" y="155"/>
                    <a:pt x="265" y="146"/>
                    <a:pt x="270" y="143"/>
                  </a:cubicBezTo>
                  <a:cubicBezTo>
                    <a:pt x="276" y="140"/>
                    <a:pt x="271" y="138"/>
                    <a:pt x="277" y="134"/>
                  </a:cubicBezTo>
                  <a:cubicBezTo>
                    <a:pt x="281" y="131"/>
                    <a:pt x="278" y="127"/>
                    <a:pt x="283" y="127"/>
                  </a:cubicBezTo>
                  <a:cubicBezTo>
                    <a:pt x="287" y="126"/>
                    <a:pt x="282" y="122"/>
                    <a:pt x="287" y="121"/>
                  </a:cubicBezTo>
                  <a:cubicBezTo>
                    <a:pt x="291" y="121"/>
                    <a:pt x="292" y="116"/>
                    <a:pt x="291" y="115"/>
                  </a:cubicBezTo>
                  <a:cubicBezTo>
                    <a:pt x="290" y="113"/>
                    <a:pt x="296" y="115"/>
                    <a:pt x="299" y="112"/>
                  </a:cubicBezTo>
                  <a:cubicBezTo>
                    <a:pt x="301" y="109"/>
                    <a:pt x="306" y="111"/>
                    <a:pt x="308" y="107"/>
                  </a:cubicBezTo>
                  <a:cubicBezTo>
                    <a:pt x="310" y="104"/>
                    <a:pt x="336" y="95"/>
                    <a:pt x="350" y="92"/>
                  </a:cubicBezTo>
                  <a:cubicBezTo>
                    <a:pt x="363" y="89"/>
                    <a:pt x="374" y="83"/>
                    <a:pt x="369" y="79"/>
                  </a:cubicBezTo>
                  <a:cubicBezTo>
                    <a:pt x="363" y="75"/>
                    <a:pt x="350" y="80"/>
                    <a:pt x="346" y="83"/>
                  </a:cubicBezTo>
                  <a:cubicBezTo>
                    <a:pt x="342" y="86"/>
                    <a:pt x="338" y="84"/>
                    <a:pt x="334" y="86"/>
                  </a:cubicBezTo>
                  <a:cubicBezTo>
                    <a:pt x="330" y="88"/>
                    <a:pt x="323" y="90"/>
                    <a:pt x="319" y="87"/>
                  </a:cubicBezTo>
                  <a:cubicBezTo>
                    <a:pt x="315" y="84"/>
                    <a:pt x="311" y="90"/>
                    <a:pt x="308" y="90"/>
                  </a:cubicBezTo>
                  <a:cubicBezTo>
                    <a:pt x="305" y="90"/>
                    <a:pt x="302" y="93"/>
                    <a:pt x="299" y="93"/>
                  </a:cubicBezTo>
                  <a:cubicBezTo>
                    <a:pt x="296" y="93"/>
                    <a:pt x="290" y="95"/>
                    <a:pt x="290" y="96"/>
                  </a:cubicBezTo>
                  <a:cubicBezTo>
                    <a:pt x="289" y="98"/>
                    <a:pt x="283" y="98"/>
                    <a:pt x="283" y="100"/>
                  </a:cubicBezTo>
                  <a:cubicBezTo>
                    <a:pt x="283" y="103"/>
                    <a:pt x="279" y="105"/>
                    <a:pt x="278" y="103"/>
                  </a:cubicBezTo>
                  <a:cubicBezTo>
                    <a:pt x="275" y="100"/>
                    <a:pt x="272" y="105"/>
                    <a:pt x="276" y="107"/>
                  </a:cubicBezTo>
                  <a:cubicBezTo>
                    <a:pt x="278" y="110"/>
                    <a:pt x="269" y="110"/>
                    <a:pt x="271" y="112"/>
                  </a:cubicBezTo>
                  <a:cubicBezTo>
                    <a:pt x="273" y="114"/>
                    <a:pt x="268" y="115"/>
                    <a:pt x="269" y="117"/>
                  </a:cubicBezTo>
                  <a:cubicBezTo>
                    <a:pt x="270" y="119"/>
                    <a:pt x="266" y="119"/>
                    <a:pt x="263" y="120"/>
                  </a:cubicBezTo>
                  <a:cubicBezTo>
                    <a:pt x="259" y="121"/>
                    <a:pt x="257" y="125"/>
                    <a:pt x="262" y="126"/>
                  </a:cubicBezTo>
                  <a:cubicBezTo>
                    <a:pt x="266" y="126"/>
                    <a:pt x="259" y="127"/>
                    <a:pt x="260" y="130"/>
                  </a:cubicBezTo>
                  <a:cubicBezTo>
                    <a:pt x="260" y="133"/>
                    <a:pt x="253" y="131"/>
                    <a:pt x="254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924;p79">
              <a:extLst>
                <a:ext uri="{FF2B5EF4-FFF2-40B4-BE49-F238E27FC236}">
                  <a16:creationId xmlns:a16="http://schemas.microsoft.com/office/drawing/2014/main" id="{D9912BE4-1121-CD57-504D-3E7FBD801827}"/>
                </a:ext>
              </a:extLst>
            </p:cNvPr>
            <p:cNvSpPr/>
            <p:nvPr/>
          </p:nvSpPr>
          <p:spPr bwMode="gray">
            <a:xfrm>
              <a:off x="1102196" y="1558718"/>
              <a:ext cx="786589" cy="581975"/>
            </a:xfrm>
            <a:custGeom>
              <a:avLst/>
              <a:gdLst/>
              <a:ahLst/>
              <a:cxnLst/>
              <a:rect l="l" t="t" r="r" b="b"/>
              <a:pathLst>
                <a:path w="288" h="213" extrusionOk="0">
                  <a:moveTo>
                    <a:pt x="284" y="188"/>
                  </a:moveTo>
                  <a:cubicBezTo>
                    <a:pt x="284" y="186"/>
                    <a:pt x="284" y="184"/>
                    <a:pt x="276" y="180"/>
                  </a:cubicBezTo>
                  <a:cubicBezTo>
                    <a:pt x="268" y="177"/>
                    <a:pt x="269" y="174"/>
                    <a:pt x="263" y="164"/>
                  </a:cubicBezTo>
                  <a:cubicBezTo>
                    <a:pt x="258" y="155"/>
                    <a:pt x="248" y="150"/>
                    <a:pt x="248" y="147"/>
                  </a:cubicBezTo>
                  <a:cubicBezTo>
                    <a:pt x="248" y="143"/>
                    <a:pt x="237" y="143"/>
                    <a:pt x="237" y="146"/>
                  </a:cubicBezTo>
                  <a:cubicBezTo>
                    <a:pt x="237" y="149"/>
                    <a:pt x="233" y="150"/>
                    <a:pt x="230" y="151"/>
                  </a:cubicBezTo>
                  <a:cubicBezTo>
                    <a:pt x="228" y="153"/>
                    <a:pt x="226" y="150"/>
                    <a:pt x="224" y="148"/>
                  </a:cubicBezTo>
                  <a:cubicBezTo>
                    <a:pt x="223" y="145"/>
                    <a:pt x="217" y="142"/>
                    <a:pt x="217" y="140"/>
                  </a:cubicBezTo>
                  <a:cubicBezTo>
                    <a:pt x="217" y="138"/>
                    <a:pt x="216" y="135"/>
                    <a:pt x="212" y="137"/>
                  </a:cubicBezTo>
                  <a:cubicBezTo>
                    <a:pt x="208" y="138"/>
                    <a:pt x="206" y="137"/>
                    <a:pt x="205" y="138"/>
                  </a:cubicBezTo>
                  <a:cubicBezTo>
                    <a:pt x="204" y="139"/>
                    <a:pt x="201" y="137"/>
                    <a:pt x="201" y="137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3"/>
                    <a:pt x="199" y="23"/>
                    <a:pt x="198" y="22"/>
                  </a:cubicBezTo>
                  <a:cubicBezTo>
                    <a:pt x="193" y="20"/>
                    <a:pt x="186" y="17"/>
                    <a:pt x="182" y="18"/>
                  </a:cubicBezTo>
                  <a:cubicBezTo>
                    <a:pt x="178" y="19"/>
                    <a:pt x="171" y="20"/>
                    <a:pt x="168" y="18"/>
                  </a:cubicBezTo>
                  <a:cubicBezTo>
                    <a:pt x="165" y="17"/>
                    <a:pt x="162" y="16"/>
                    <a:pt x="156" y="16"/>
                  </a:cubicBezTo>
                  <a:cubicBezTo>
                    <a:pt x="151" y="17"/>
                    <a:pt x="148" y="14"/>
                    <a:pt x="140" y="12"/>
                  </a:cubicBezTo>
                  <a:cubicBezTo>
                    <a:pt x="134" y="11"/>
                    <a:pt x="124" y="13"/>
                    <a:pt x="122" y="14"/>
                  </a:cubicBezTo>
                  <a:cubicBezTo>
                    <a:pt x="119" y="15"/>
                    <a:pt x="120" y="11"/>
                    <a:pt x="117" y="12"/>
                  </a:cubicBezTo>
                  <a:cubicBezTo>
                    <a:pt x="114" y="12"/>
                    <a:pt x="116" y="10"/>
                    <a:pt x="115" y="7"/>
                  </a:cubicBezTo>
                  <a:cubicBezTo>
                    <a:pt x="113" y="5"/>
                    <a:pt x="104" y="7"/>
                    <a:pt x="102" y="8"/>
                  </a:cubicBezTo>
                  <a:cubicBezTo>
                    <a:pt x="99" y="8"/>
                    <a:pt x="98" y="6"/>
                    <a:pt x="98" y="4"/>
                  </a:cubicBezTo>
                  <a:cubicBezTo>
                    <a:pt x="98" y="3"/>
                    <a:pt x="95" y="3"/>
                    <a:pt x="94" y="5"/>
                  </a:cubicBezTo>
                  <a:cubicBezTo>
                    <a:pt x="93" y="8"/>
                    <a:pt x="90" y="8"/>
                    <a:pt x="89" y="7"/>
                  </a:cubicBezTo>
                  <a:cubicBezTo>
                    <a:pt x="87" y="5"/>
                    <a:pt x="92" y="5"/>
                    <a:pt x="92" y="3"/>
                  </a:cubicBezTo>
                  <a:cubicBezTo>
                    <a:pt x="92" y="2"/>
                    <a:pt x="87" y="1"/>
                    <a:pt x="86" y="1"/>
                  </a:cubicBezTo>
                  <a:cubicBezTo>
                    <a:pt x="84" y="0"/>
                    <a:pt x="81" y="3"/>
                    <a:pt x="78" y="5"/>
                  </a:cubicBezTo>
                  <a:cubicBezTo>
                    <a:pt x="75" y="8"/>
                    <a:pt x="69" y="8"/>
                    <a:pt x="67" y="8"/>
                  </a:cubicBezTo>
                  <a:cubicBezTo>
                    <a:pt x="63" y="7"/>
                    <a:pt x="59" y="8"/>
                    <a:pt x="59" y="10"/>
                  </a:cubicBezTo>
                  <a:cubicBezTo>
                    <a:pt x="59" y="12"/>
                    <a:pt x="63" y="12"/>
                    <a:pt x="61" y="14"/>
                  </a:cubicBezTo>
                  <a:cubicBezTo>
                    <a:pt x="58" y="16"/>
                    <a:pt x="58" y="11"/>
                    <a:pt x="56" y="14"/>
                  </a:cubicBezTo>
                  <a:cubicBezTo>
                    <a:pt x="54" y="15"/>
                    <a:pt x="46" y="15"/>
                    <a:pt x="44" y="15"/>
                  </a:cubicBezTo>
                  <a:cubicBezTo>
                    <a:pt x="44" y="15"/>
                    <a:pt x="38" y="21"/>
                    <a:pt x="36" y="23"/>
                  </a:cubicBezTo>
                  <a:cubicBezTo>
                    <a:pt x="34" y="24"/>
                    <a:pt x="37" y="26"/>
                    <a:pt x="32" y="30"/>
                  </a:cubicBezTo>
                  <a:cubicBezTo>
                    <a:pt x="29" y="35"/>
                    <a:pt x="17" y="34"/>
                    <a:pt x="14" y="34"/>
                  </a:cubicBezTo>
                  <a:cubicBezTo>
                    <a:pt x="11" y="34"/>
                    <a:pt x="13" y="37"/>
                    <a:pt x="12" y="39"/>
                  </a:cubicBezTo>
                  <a:cubicBezTo>
                    <a:pt x="11" y="40"/>
                    <a:pt x="14" y="42"/>
                    <a:pt x="20" y="44"/>
                  </a:cubicBezTo>
                  <a:cubicBezTo>
                    <a:pt x="27" y="46"/>
                    <a:pt x="32" y="55"/>
                    <a:pt x="32" y="57"/>
                  </a:cubicBezTo>
                  <a:cubicBezTo>
                    <a:pt x="33" y="59"/>
                    <a:pt x="42" y="57"/>
                    <a:pt x="45" y="57"/>
                  </a:cubicBezTo>
                  <a:cubicBezTo>
                    <a:pt x="48" y="58"/>
                    <a:pt x="44" y="63"/>
                    <a:pt x="47" y="64"/>
                  </a:cubicBezTo>
                  <a:cubicBezTo>
                    <a:pt x="50" y="65"/>
                    <a:pt x="55" y="64"/>
                    <a:pt x="56" y="65"/>
                  </a:cubicBezTo>
                  <a:cubicBezTo>
                    <a:pt x="56" y="68"/>
                    <a:pt x="50" y="65"/>
                    <a:pt x="46" y="68"/>
                  </a:cubicBezTo>
                  <a:cubicBezTo>
                    <a:pt x="44" y="70"/>
                    <a:pt x="42" y="72"/>
                    <a:pt x="40" y="70"/>
                  </a:cubicBezTo>
                  <a:cubicBezTo>
                    <a:pt x="39" y="68"/>
                    <a:pt x="33" y="69"/>
                    <a:pt x="31" y="69"/>
                  </a:cubicBezTo>
                  <a:cubicBezTo>
                    <a:pt x="28" y="70"/>
                    <a:pt x="31" y="66"/>
                    <a:pt x="31" y="64"/>
                  </a:cubicBezTo>
                  <a:cubicBezTo>
                    <a:pt x="31" y="63"/>
                    <a:pt x="27" y="62"/>
                    <a:pt x="21" y="64"/>
                  </a:cubicBezTo>
                  <a:cubicBezTo>
                    <a:pt x="16" y="68"/>
                    <a:pt x="18" y="66"/>
                    <a:pt x="18" y="69"/>
                  </a:cubicBezTo>
                  <a:cubicBezTo>
                    <a:pt x="17" y="72"/>
                    <a:pt x="14" y="67"/>
                    <a:pt x="11" y="70"/>
                  </a:cubicBezTo>
                  <a:cubicBezTo>
                    <a:pt x="8" y="72"/>
                    <a:pt x="2" y="74"/>
                    <a:pt x="1" y="76"/>
                  </a:cubicBezTo>
                  <a:cubicBezTo>
                    <a:pt x="0" y="77"/>
                    <a:pt x="8" y="79"/>
                    <a:pt x="11" y="80"/>
                  </a:cubicBezTo>
                  <a:cubicBezTo>
                    <a:pt x="15" y="80"/>
                    <a:pt x="8" y="83"/>
                    <a:pt x="10" y="83"/>
                  </a:cubicBezTo>
                  <a:cubicBezTo>
                    <a:pt x="13" y="84"/>
                    <a:pt x="12" y="87"/>
                    <a:pt x="16" y="89"/>
                  </a:cubicBezTo>
                  <a:cubicBezTo>
                    <a:pt x="20" y="91"/>
                    <a:pt x="30" y="89"/>
                    <a:pt x="32" y="89"/>
                  </a:cubicBezTo>
                  <a:cubicBezTo>
                    <a:pt x="34" y="89"/>
                    <a:pt x="36" y="92"/>
                    <a:pt x="39" y="89"/>
                  </a:cubicBezTo>
                  <a:cubicBezTo>
                    <a:pt x="41" y="88"/>
                    <a:pt x="48" y="82"/>
                    <a:pt x="52" y="85"/>
                  </a:cubicBezTo>
                  <a:cubicBezTo>
                    <a:pt x="56" y="89"/>
                    <a:pt x="47" y="88"/>
                    <a:pt x="49" y="90"/>
                  </a:cubicBezTo>
                  <a:cubicBezTo>
                    <a:pt x="52" y="92"/>
                    <a:pt x="54" y="98"/>
                    <a:pt x="50" y="100"/>
                  </a:cubicBezTo>
                  <a:cubicBezTo>
                    <a:pt x="46" y="102"/>
                    <a:pt x="44" y="101"/>
                    <a:pt x="42" y="101"/>
                  </a:cubicBezTo>
                  <a:cubicBezTo>
                    <a:pt x="39" y="101"/>
                    <a:pt x="41" y="104"/>
                    <a:pt x="37" y="107"/>
                  </a:cubicBezTo>
                  <a:cubicBezTo>
                    <a:pt x="34" y="109"/>
                    <a:pt x="32" y="104"/>
                    <a:pt x="28" y="104"/>
                  </a:cubicBezTo>
                  <a:cubicBezTo>
                    <a:pt x="24" y="104"/>
                    <a:pt x="25" y="109"/>
                    <a:pt x="25" y="112"/>
                  </a:cubicBezTo>
                  <a:cubicBezTo>
                    <a:pt x="25" y="114"/>
                    <a:pt x="19" y="112"/>
                    <a:pt x="18" y="117"/>
                  </a:cubicBezTo>
                  <a:cubicBezTo>
                    <a:pt x="16" y="123"/>
                    <a:pt x="9" y="118"/>
                    <a:pt x="14" y="124"/>
                  </a:cubicBezTo>
                  <a:cubicBezTo>
                    <a:pt x="18" y="129"/>
                    <a:pt x="18" y="125"/>
                    <a:pt x="20" y="128"/>
                  </a:cubicBezTo>
                  <a:cubicBezTo>
                    <a:pt x="24" y="130"/>
                    <a:pt x="17" y="135"/>
                    <a:pt x="20" y="136"/>
                  </a:cubicBezTo>
                  <a:cubicBezTo>
                    <a:pt x="23" y="136"/>
                    <a:pt x="27" y="142"/>
                    <a:pt x="30" y="144"/>
                  </a:cubicBezTo>
                  <a:cubicBezTo>
                    <a:pt x="32" y="146"/>
                    <a:pt x="35" y="143"/>
                    <a:pt x="38" y="143"/>
                  </a:cubicBezTo>
                  <a:cubicBezTo>
                    <a:pt x="42" y="142"/>
                    <a:pt x="40" y="138"/>
                    <a:pt x="42" y="139"/>
                  </a:cubicBezTo>
                  <a:cubicBezTo>
                    <a:pt x="44" y="141"/>
                    <a:pt x="47" y="147"/>
                    <a:pt x="45" y="148"/>
                  </a:cubicBezTo>
                  <a:cubicBezTo>
                    <a:pt x="44" y="150"/>
                    <a:pt x="44" y="153"/>
                    <a:pt x="44" y="155"/>
                  </a:cubicBezTo>
                  <a:cubicBezTo>
                    <a:pt x="44" y="158"/>
                    <a:pt x="52" y="157"/>
                    <a:pt x="53" y="154"/>
                  </a:cubicBezTo>
                  <a:cubicBezTo>
                    <a:pt x="53" y="152"/>
                    <a:pt x="59" y="151"/>
                    <a:pt x="63" y="155"/>
                  </a:cubicBezTo>
                  <a:cubicBezTo>
                    <a:pt x="66" y="159"/>
                    <a:pt x="68" y="160"/>
                    <a:pt x="68" y="157"/>
                  </a:cubicBezTo>
                  <a:cubicBezTo>
                    <a:pt x="68" y="154"/>
                    <a:pt x="70" y="150"/>
                    <a:pt x="70" y="153"/>
                  </a:cubicBezTo>
                  <a:cubicBezTo>
                    <a:pt x="70" y="155"/>
                    <a:pt x="73" y="156"/>
                    <a:pt x="79" y="154"/>
                  </a:cubicBezTo>
                  <a:cubicBezTo>
                    <a:pt x="83" y="151"/>
                    <a:pt x="81" y="154"/>
                    <a:pt x="79" y="157"/>
                  </a:cubicBezTo>
                  <a:cubicBezTo>
                    <a:pt x="75" y="162"/>
                    <a:pt x="79" y="168"/>
                    <a:pt x="76" y="169"/>
                  </a:cubicBezTo>
                  <a:cubicBezTo>
                    <a:pt x="73" y="170"/>
                    <a:pt x="71" y="176"/>
                    <a:pt x="67" y="177"/>
                  </a:cubicBezTo>
                  <a:cubicBezTo>
                    <a:pt x="63" y="177"/>
                    <a:pt x="56" y="186"/>
                    <a:pt x="55" y="187"/>
                  </a:cubicBezTo>
                  <a:cubicBezTo>
                    <a:pt x="54" y="188"/>
                    <a:pt x="44" y="185"/>
                    <a:pt x="43" y="188"/>
                  </a:cubicBezTo>
                  <a:cubicBezTo>
                    <a:pt x="42" y="192"/>
                    <a:pt x="36" y="195"/>
                    <a:pt x="37" y="196"/>
                  </a:cubicBezTo>
                  <a:cubicBezTo>
                    <a:pt x="39" y="198"/>
                    <a:pt x="46" y="193"/>
                    <a:pt x="46" y="191"/>
                  </a:cubicBezTo>
                  <a:cubicBezTo>
                    <a:pt x="46" y="189"/>
                    <a:pt x="47" y="190"/>
                    <a:pt x="49" y="191"/>
                  </a:cubicBezTo>
                  <a:cubicBezTo>
                    <a:pt x="50" y="193"/>
                    <a:pt x="54" y="190"/>
                    <a:pt x="56" y="189"/>
                  </a:cubicBezTo>
                  <a:cubicBezTo>
                    <a:pt x="56" y="188"/>
                    <a:pt x="59" y="188"/>
                    <a:pt x="60" y="188"/>
                  </a:cubicBezTo>
                  <a:cubicBezTo>
                    <a:pt x="62" y="188"/>
                    <a:pt x="63" y="187"/>
                    <a:pt x="68" y="186"/>
                  </a:cubicBezTo>
                  <a:cubicBezTo>
                    <a:pt x="71" y="186"/>
                    <a:pt x="70" y="184"/>
                    <a:pt x="71" y="182"/>
                  </a:cubicBezTo>
                  <a:cubicBezTo>
                    <a:pt x="72" y="179"/>
                    <a:pt x="83" y="174"/>
                    <a:pt x="85" y="174"/>
                  </a:cubicBezTo>
                  <a:cubicBezTo>
                    <a:pt x="87" y="174"/>
                    <a:pt x="86" y="170"/>
                    <a:pt x="88" y="170"/>
                  </a:cubicBezTo>
                  <a:cubicBezTo>
                    <a:pt x="91" y="170"/>
                    <a:pt x="93" y="167"/>
                    <a:pt x="96" y="164"/>
                  </a:cubicBezTo>
                  <a:cubicBezTo>
                    <a:pt x="99" y="162"/>
                    <a:pt x="100" y="163"/>
                    <a:pt x="102" y="162"/>
                  </a:cubicBezTo>
                  <a:cubicBezTo>
                    <a:pt x="104" y="162"/>
                    <a:pt x="103" y="158"/>
                    <a:pt x="104" y="157"/>
                  </a:cubicBezTo>
                  <a:cubicBezTo>
                    <a:pt x="106" y="157"/>
                    <a:pt x="108" y="155"/>
                    <a:pt x="108" y="153"/>
                  </a:cubicBezTo>
                  <a:cubicBezTo>
                    <a:pt x="108" y="151"/>
                    <a:pt x="103" y="151"/>
                    <a:pt x="103" y="150"/>
                  </a:cubicBezTo>
                  <a:cubicBezTo>
                    <a:pt x="102" y="150"/>
                    <a:pt x="106" y="145"/>
                    <a:pt x="108" y="145"/>
                  </a:cubicBezTo>
                  <a:cubicBezTo>
                    <a:pt x="110" y="145"/>
                    <a:pt x="113" y="143"/>
                    <a:pt x="114" y="140"/>
                  </a:cubicBezTo>
                  <a:cubicBezTo>
                    <a:pt x="114" y="138"/>
                    <a:pt x="116" y="138"/>
                    <a:pt x="118" y="135"/>
                  </a:cubicBezTo>
                  <a:cubicBezTo>
                    <a:pt x="120" y="133"/>
                    <a:pt x="120" y="131"/>
                    <a:pt x="122" y="131"/>
                  </a:cubicBezTo>
                  <a:cubicBezTo>
                    <a:pt x="124" y="130"/>
                    <a:pt x="127" y="127"/>
                    <a:pt x="128" y="126"/>
                  </a:cubicBezTo>
                  <a:cubicBezTo>
                    <a:pt x="131" y="125"/>
                    <a:pt x="128" y="128"/>
                    <a:pt x="133" y="128"/>
                  </a:cubicBezTo>
                  <a:cubicBezTo>
                    <a:pt x="138" y="128"/>
                    <a:pt x="137" y="132"/>
                    <a:pt x="133" y="131"/>
                  </a:cubicBezTo>
                  <a:cubicBezTo>
                    <a:pt x="129" y="129"/>
                    <a:pt x="128" y="129"/>
                    <a:pt x="126" y="132"/>
                  </a:cubicBezTo>
                  <a:cubicBezTo>
                    <a:pt x="122" y="135"/>
                    <a:pt x="125" y="136"/>
                    <a:pt x="122" y="139"/>
                  </a:cubicBezTo>
                  <a:cubicBezTo>
                    <a:pt x="120" y="142"/>
                    <a:pt x="120" y="144"/>
                    <a:pt x="123" y="145"/>
                  </a:cubicBezTo>
                  <a:cubicBezTo>
                    <a:pt x="126" y="145"/>
                    <a:pt x="123" y="147"/>
                    <a:pt x="120" y="148"/>
                  </a:cubicBezTo>
                  <a:cubicBezTo>
                    <a:pt x="117" y="149"/>
                    <a:pt x="119" y="150"/>
                    <a:pt x="123" y="150"/>
                  </a:cubicBezTo>
                  <a:cubicBezTo>
                    <a:pt x="127" y="150"/>
                    <a:pt x="133" y="145"/>
                    <a:pt x="138" y="142"/>
                  </a:cubicBezTo>
                  <a:cubicBezTo>
                    <a:pt x="143" y="139"/>
                    <a:pt x="147" y="142"/>
                    <a:pt x="149" y="142"/>
                  </a:cubicBezTo>
                  <a:cubicBezTo>
                    <a:pt x="150" y="141"/>
                    <a:pt x="147" y="138"/>
                    <a:pt x="149" y="138"/>
                  </a:cubicBezTo>
                  <a:cubicBezTo>
                    <a:pt x="151" y="138"/>
                    <a:pt x="147" y="137"/>
                    <a:pt x="145" y="134"/>
                  </a:cubicBezTo>
                  <a:cubicBezTo>
                    <a:pt x="144" y="130"/>
                    <a:pt x="147" y="132"/>
                    <a:pt x="148" y="130"/>
                  </a:cubicBezTo>
                  <a:cubicBezTo>
                    <a:pt x="149" y="127"/>
                    <a:pt x="151" y="128"/>
                    <a:pt x="152" y="129"/>
                  </a:cubicBezTo>
                  <a:cubicBezTo>
                    <a:pt x="153" y="131"/>
                    <a:pt x="156" y="128"/>
                    <a:pt x="157" y="132"/>
                  </a:cubicBezTo>
                  <a:cubicBezTo>
                    <a:pt x="159" y="135"/>
                    <a:pt x="161" y="131"/>
                    <a:pt x="164" y="133"/>
                  </a:cubicBezTo>
                  <a:cubicBezTo>
                    <a:pt x="166" y="135"/>
                    <a:pt x="163" y="135"/>
                    <a:pt x="160" y="136"/>
                  </a:cubicBezTo>
                  <a:cubicBezTo>
                    <a:pt x="157" y="136"/>
                    <a:pt x="159" y="139"/>
                    <a:pt x="161" y="138"/>
                  </a:cubicBezTo>
                  <a:cubicBezTo>
                    <a:pt x="163" y="137"/>
                    <a:pt x="164" y="135"/>
                    <a:pt x="166" y="137"/>
                  </a:cubicBezTo>
                  <a:cubicBezTo>
                    <a:pt x="169" y="138"/>
                    <a:pt x="169" y="138"/>
                    <a:pt x="171" y="137"/>
                  </a:cubicBezTo>
                  <a:cubicBezTo>
                    <a:pt x="173" y="135"/>
                    <a:pt x="173" y="137"/>
                    <a:pt x="173" y="138"/>
                  </a:cubicBezTo>
                  <a:cubicBezTo>
                    <a:pt x="173" y="139"/>
                    <a:pt x="176" y="139"/>
                    <a:pt x="181" y="140"/>
                  </a:cubicBezTo>
                  <a:cubicBezTo>
                    <a:pt x="186" y="141"/>
                    <a:pt x="195" y="140"/>
                    <a:pt x="198" y="139"/>
                  </a:cubicBezTo>
                  <a:cubicBezTo>
                    <a:pt x="200" y="139"/>
                    <a:pt x="199" y="143"/>
                    <a:pt x="204" y="144"/>
                  </a:cubicBezTo>
                  <a:cubicBezTo>
                    <a:pt x="209" y="145"/>
                    <a:pt x="211" y="139"/>
                    <a:pt x="213" y="141"/>
                  </a:cubicBezTo>
                  <a:cubicBezTo>
                    <a:pt x="215" y="143"/>
                    <a:pt x="213" y="144"/>
                    <a:pt x="212" y="146"/>
                  </a:cubicBezTo>
                  <a:cubicBezTo>
                    <a:pt x="210" y="148"/>
                    <a:pt x="213" y="148"/>
                    <a:pt x="215" y="149"/>
                  </a:cubicBezTo>
                  <a:cubicBezTo>
                    <a:pt x="217" y="150"/>
                    <a:pt x="222" y="150"/>
                    <a:pt x="224" y="153"/>
                  </a:cubicBezTo>
                  <a:cubicBezTo>
                    <a:pt x="226" y="155"/>
                    <a:pt x="227" y="157"/>
                    <a:pt x="233" y="160"/>
                  </a:cubicBezTo>
                  <a:cubicBezTo>
                    <a:pt x="237" y="162"/>
                    <a:pt x="233" y="153"/>
                    <a:pt x="236" y="156"/>
                  </a:cubicBezTo>
                  <a:cubicBezTo>
                    <a:pt x="241" y="160"/>
                    <a:pt x="239" y="156"/>
                    <a:pt x="243" y="160"/>
                  </a:cubicBezTo>
                  <a:cubicBezTo>
                    <a:pt x="246" y="162"/>
                    <a:pt x="245" y="158"/>
                    <a:pt x="244" y="153"/>
                  </a:cubicBezTo>
                  <a:cubicBezTo>
                    <a:pt x="242" y="149"/>
                    <a:pt x="245" y="151"/>
                    <a:pt x="247" y="154"/>
                  </a:cubicBezTo>
                  <a:cubicBezTo>
                    <a:pt x="248" y="156"/>
                    <a:pt x="248" y="161"/>
                    <a:pt x="247" y="163"/>
                  </a:cubicBezTo>
                  <a:cubicBezTo>
                    <a:pt x="246" y="166"/>
                    <a:pt x="241" y="164"/>
                    <a:pt x="241" y="162"/>
                  </a:cubicBezTo>
                  <a:cubicBezTo>
                    <a:pt x="242" y="161"/>
                    <a:pt x="236" y="162"/>
                    <a:pt x="236" y="163"/>
                  </a:cubicBezTo>
                  <a:cubicBezTo>
                    <a:pt x="236" y="166"/>
                    <a:pt x="240" y="171"/>
                    <a:pt x="242" y="171"/>
                  </a:cubicBezTo>
                  <a:cubicBezTo>
                    <a:pt x="245" y="172"/>
                    <a:pt x="243" y="175"/>
                    <a:pt x="245" y="176"/>
                  </a:cubicBezTo>
                  <a:cubicBezTo>
                    <a:pt x="247" y="176"/>
                    <a:pt x="247" y="181"/>
                    <a:pt x="248" y="180"/>
                  </a:cubicBezTo>
                  <a:cubicBezTo>
                    <a:pt x="249" y="180"/>
                    <a:pt x="249" y="174"/>
                    <a:pt x="248" y="173"/>
                  </a:cubicBezTo>
                  <a:cubicBezTo>
                    <a:pt x="246" y="170"/>
                    <a:pt x="247" y="167"/>
                    <a:pt x="248" y="167"/>
                  </a:cubicBezTo>
                  <a:cubicBezTo>
                    <a:pt x="250" y="168"/>
                    <a:pt x="248" y="172"/>
                    <a:pt x="249" y="173"/>
                  </a:cubicBezTo>
                  <a:cubicBezTo>
                    <a:pt x="250" y="174"/>
                    <a:pt x="252" y="172"/>
                    <a:pt x="254" y="170"/>
                  </a:cubicBezTo>
                  <a:cubicBezTo>
                    <a:pt x="257" y="169"/>
                    <a:pt x="253" y="165"/>
                    <a:pt x="254" y="163"/>
                  </a:cubicBezTo>
                  <a:cubicBezTo>
                    <a:pt x="255" y="161"/>
                    <a:pt x="258" y="164"/>
                    <a:pt x="259" y="168"/>
                  </a:cubicBezTo>
                  <a:cubicBezTo>
                    <a:pt x="260" y="172"/>
                    <a:pt x="256" y="172"/>
                    <a:pt x="256" y="174"/>
                  </a:cubicBezTo>
                  <a:cubicBezTo>
                    <a:pt x="256" y="175"/>
                    <a:pt x="253" y="174"/>
                    <a:pt x="252" y="175"/>
                  </a:cubicBezTo>
                  <a:cubicBezTo>
                    <a:pt x="251" y="176"/>
                    <a:pt x="251" y="183"/>
                    <a:pt x="253" y="183"/>
                  </a:cubicBezTo>
                  <a:cubicBezTo>
                    <a:pt x="254" y="183"/>
                    <a:pt x="255" y="177"/>
                    <a:pt x="256" y="180"/>
                  </a:cubicBezTo>
                  <a:cubicBezTo>
                    <a:pt x="257" y="183"/>
                    <a:pt x="260" y="176"/>
                    <a:pt x="260" y="179"/>
                  </a:cubicBezTo>
                  <a:cubicBezTo>
                    <a:pt x="261" y="182"/>
                    <a:pt x="265" y="185"/>
                    <a:pt x="267" y="185"/>
                  </a:cubicBezTo>
                  <a:cubicBezTo>
                    <a:pt x="268" y="184"/>
                    <a:pt x="266" y="181"/>
                    <a:pt x="263" y="181"/>
                  </a:cubicBezTo>
                  <a:cubicBezTo>
                    <a:pt x="261" y="181"/>
                    <a:pt x="261" y="176"/>
                    <a:pt x="264" y="176"/>
                  </a:cubicBezTo>
                  <a:cubicBezTo>
                    <a:pt x="266" y="176"/>
                    <a:pt x="270" y="182"/>
                    <a:pt x="270" y="184"/>
                  </a:cubicBezTo>
                  <a:cubicBezTo>
                    <a:pt x="270" y="186"/>
                    <a:pt x="268" y="186"/>
                    <a:pt x="266" y="187"/>
                  </a:cubicBezTo>
                  <a:cubicBezTo>
                    <a:pt x="264" y="190"/>
                    <a:pt x="261" y="185"/>
                    <a:pt x="260" y="185"/>
                  </a:cubicBezTo>
                  <a:cubicBezTo>
                    <a:pt x="258" y="185"/>
                    <a:pt x="260" y="188"/>
                    <a:pt x="260" y="190"/>
                  </a:cubicBezTo>
                  <a:cubicBezTo>
                    <a:pt x="261" y="193"/>
                    <a:pt x="258" y="196"/>
                    <a:pt x="260" y="198"/>
                  </a:cubicBezTo>
                  <a:cubicBezTo>
                    <a:pt x="263" y="199"/>
                    <a:pt x="262" y="197"/>
                    <a:pt x="263" y="195"/>
                  </a:cubicBezTo>
                  <a:cubicBezTo>
                    <a:pt x="263" y="194"/>
                    <a:pt x="266" y="196"/>
                    <a:pt x="267" y="197"/>
                  </a:cubicBezTo>
                  <a:cubicBezTo>
                    <a:pt x="269" y="198"/>
                    <a:pt x="269" y="194"/>
                    <a:pt x="269" y="193"/>
                  </a:cubicBezTo>
                  <a:cubicBezTo>
                    <a:pt x="269" y="191"/>
                    <a:pt x="272" y="192"/>
                    <a:pt x="272" y="194"/>
                  </a:cubicBezTo>
                  <a:cubicBezTo>
                    <a:pt x="274" y="196"/>
                    <a:pt x="274" y="192"/>
                    <a:pt x="276" y="192"/>
                  </a:cubicBezTo>
                  <a:cubicBezTo>
                    <a:pt x="278" y="192"/>
                    <a:pt x="277" y="196"/>
                    <a:pt x="277" y="198"/>
                  </a:cubicBezTo>
                  <a:cubicBezTo>
                    <a:pt x="277" y="199"/>
                    <a:pt x="280" y="196"/>
                    <a:pt x="280" y="198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2" y="198"/>
                    <a:pt x="284" y="196"/>
                    <a:pt x="284" y="195"/>
                  </a:cubicBezTo>
                  <a:cubicBezTo>
                    <a:pt x="288" y="193"/>
                    <a:pt x="283" y="191"/>
                    <a:pt x="284" y="188"/>
                  </a:cubicBezTo>
                  <a:close/>
                  <a:moveTo>
                    <a:pt x="6" y="211"/>
                  </a:moveTo>
                  <a:cubicBezTo>
                    <a:pt x="9" y="210"/>
                    <a:pt x="11" y="208"/>
                    <a:pt x="9" y="206"/>
                  </a:cubicBezTo>
                  <a:cubicBezTo>
                    <a:pt x="8" y="204"/>
                    <a:pt x="3" y="213"/>
                    <a:pt x="6" y="211"/>
                  </a:cubicBezTo>
                  <a:close/>
                  <a:moveTo>
                    <a:pt x="33" y="197"/>
                  </a:moveTo>
                  <a:cubicBezTo>
                    <a:pt x="30" y="196"/>
                    <a:pt x="20" y="201"/>
                    <a:pt x="23" y="202"/>
                  </a:cubicBezTo>
                  <a:cubicBezTo>
                    <a:pt x="26" y="202"/>
                    <a:pt x="27" y="199"/>
                    <a:pt x="30" y="199"/>
                  </a:cubicBezTo>
                  <a:cubicBezTo>
                    <a:pt x="32" y="199"/>
                    <a:pt x="37" y="199"/>
                    <a:pt x="33" y="197"/>
                  </a:cubicBezTo>
                  <a:close/>
                  <a:moveTo>
                    <a:pt x="117" y="158"/>
                  </a:moveTo>
                  <a:cubicBezTo>
                    <a:pt x="117" y="156"/>
                    <a:pt x="115" y="156"/>
                    <a:pt x="111" y="161"/>
                  </a:cubicBezTo>
                  <a:cubicBezTo>
                    <a:pt x="108" y="164"/>
                    <a:pt x="105" y="166"/>
                    <a:pt x="104" y="168"/>
                  </a:cubicBezTo>
                  <a:cubicBezTo>
                    <a:pt x="104" y="170"/>
                    <a:pt x="101" y="167"/>
                    <a:pt x="99" y="170"/>
                  </a:cubicBezTo>
                  <a:cubicBezTo>
                    <a:pt x="98" y="172"/>
                    <a:pt x="100" y="177"/>
                    <a:pt x="103" y="175"/>
                  </a:cubicBezTo>
                  <a:cubicBezTo>
                    <a:pt x="104" y="174"/>
                    <a:pt x="104" y="175"/>
                    <a:pt x="106" y="175"/>
                  </a:cubicBezTo>
                  <a:cubicBezTo>
                    <a:pt x="108" y="175"/>
                    <a:pt x="115" y="171"/>
                    <a:pt x="116" y="169"/>
                  </a:cubicBezTo>
                  <a:cubicBezTo>
                    <a:pt x="117" y="166"/>
                    <a:pt x="114" y="165"/>
                    <a:pt x="113" y="164"/>
                  </a:cubicBezTo>
                  <a:cubicBezTo>
                    <a:pt x="113" y="162"/>
                    <a:pt x="116" y="162"/>
                    <a:pt x="118" y="162"/>
                  </a:cubicBezTo>
                  <a:cubicBezTo>
                    <a:pt x="120" y="161"/>
                    <a:pt x="116" y="160"/>
                    <a:pt x="117" y="158"/>
                  </a:cubicBezTo>
                  <a:close/>
                  <a:moveTo>
                    <a:pt x="12" y="138"/>
                  </a:moveTo>
                  <a:cubicBezTo>
                    <a:pt x="12" y="136"/>
                    <a:pt x="5" y="138"/>
                    <a:pt x="6" y="141"/>
                  </a:cubicBezTo>
                  <a:cubicBezTo>
                    <a:pt x="7" y="143"/>
                    <a:pt x="13" y="145"/>
                    <a:pt x="16" y="144"/>
                  </a:cubicBezTo>
                  <a:cubicBezTo>
                    <a:pt x="19" y="143"/>
                    <a:pt x="20" y="140"/>
                    <a:pt x="18" y="139"/>
                  </a:cubicBezTo>
                  <a:cubicBezTo>
                    <a:pt x="16" y="138"/>
                    <a:pt x="12" y="141"/>
                    <a:pt x="12" y="1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5;p79">
              <a:extLst>
                <a:ext uri="{FF2B5EF4-FFF2-40B4-BE49-F238E27FC236}">
                  <a16:creationId xmlns:a16="http://schemas.microsoft.com/office/drawing/2014/main" id="{B1921D20-EA99-A44E-7478-C988F383D69B}"/>
                </a:ext>
              </a:extLst>
            </p:cNvPr>
            <p:cNvSpPr/>
            <p:nvPr/>
          </p:nvSpPr>
          <p:spPr bwMode="gray">
            <a:xfrm>
              <a:off x="1986061" y="2239644"/>
              <a:ext cx="1174012" cy="590359"/>
            </a:xfrm>
            <a:custGeom>
              <a:avLst/>
              <a:gdLst/>
              <a:ahLst/>
              <a:cxnLst/>
              <a:rect l="l" t="t" r="r" b="b"/>
              <a:pathLst>
                <a:path w="430" h="216" extrusionOk="0">
                  <a:moveTo>
                    <a:pt x="425" y="23"/>
                  </a:moveTo>
                  <a:cubicBezTo>
                    <a:pt x="424" y="21"/>
                    <a:pt x="417" y="23"/>
                    <a:pt x="415" y="21"/>
                  </a:cubicBezTo>
                  <a:cubicBezTo>
                    <a:pt x="412" y="18"/>
                    <a:pt x="406" y="29"/>
                    <a:pt x="405" y="34"/>
                  </a:cubicBezTo>
                  <a:cubicBezTo>
                    <a:pt x="404" y="38"/>
                    <a:pt x="396" y="43"/>
                    <a:pt x="396" y="43"/>
                  </a:cubicBezTo>
                  <a:cubicBezTo>
                    <a:pt x="396" y="43"/>
                    <a:pt x="372" y="44"/>
                    <a:pt x="370" y="44"/>
                  </a:cubicBezTo>
                  <a:cubicBezTo>
                    <a:pt x="369" y="44"/>
                    <a:pt x="364" y="48"/>
                    <a:pt x="360" y="51"/>
                  </a:cubicBezTo>
                  <a:cubicBezTo>
                    <a:pt x="361" y="51"/>
                    <a:pt x="361" y="51"/>
                    <a:pt x="361" y="51"/>
                  </a:cubicBezTo>
                  <a:cubicBezTo>
                    <a:pt x="363" y="56"/>
                    <a:pt x="355" y="59"/>
                    <a:pt x="346" y="59"/>
                  </a:cubicBezTo>
                  <a:cubicBezTo>
                    <a:pt x="343" y="59"/>
                    <a:pt x="342" y="59"/>
                    <a:pt x="341" y="60"/>
                  </a:cubicBezTo>
                  <a:cubicBezTo>
                    <a:pt x="341" y="60"/>
                    <a:pt x="341" y="61"/>
                    <a:pt x="341" y="62"/>
                  </a:cubicBezTo>
                  <a:cubicBezTo>
                    <a:pt x="341" y="62"/>
                    <a:pt x="340" y="63"/>
                    <a:pt x="339" y="64"/>
                  </a:cubicBezTo>
                  <a:cubicBezTo>
                    <a:pt x="337" y="67"/>
                    <a:pt x="327" y="72"/>
                    <a:pt x="321" y="74"/>
                  </a:cubicBezTo>
                  <a:cubicBezTo>
                    <a:pt x="315" y="78"/>
                    <a:pt x="307" y="76"/>
                    <a:pt x="307" y="72"/>
                  </a:cubicBezTo>
                  <a:cubicBezTo>
                    <a:pt x="307" y="66"/>
                    <a:pt x="311" y="67"/>
                    <a:pt x="312" y="70"/>
                  </a:cubicBezTo>
                  <a:cubicBezTo>
                    <a:pt x="313" y="71"/>
                    <a:pt x="314" y="70"/>
                    <a:pt x="315" y="69"/>
                  </a:cubicBezTo>
                  <a:cubicBezTo>
                    <a:pt x="314" y="67"/>
                    <a:pt x="314" y="65"/>
                    <a:pt x="314" y="63"/>
                  </a:cubicBezTo>
                  <a:cubicBezTo>
                    <a:pt x="312" y="62"/>
                    <a:pt x="315" y="55"/>
                    <a:pt x="311" y="53"/>
                  </a:cubicBezTo>
                  <a:cubicBezTo>
                    <a:pt x="307" y="52"/>
                    <a:pt x="303" y="59"/>
                    <a:pt x="304" y="55"/>
                  </a:cubicBezTo>
                  <a:cubicBezTo>
                    <a:pt x="304" y="50"/>
                    <a:pt x="310" y="47"/>
                    <a:pt x="307" y="41"/>
                  </a:cubicBezTo>
                  <a:cubicBezTo>
                    <a:pt x="303" y="36"/>
                    <a:pt x="296" y="36"/>
                    <a:pt x="295" y="40"/>
                  </a:cubicBezTo>
                  <a:cubicBezTo>
                    <a:pt x="294" y="44"/>
                    <a:pt x="289" y="42"/>
                    <a:pt x="287" y="46"/>
                  </a:cubicBezTo>
                  <a:cubicBezTo>
                    <a:pt x="285" y="48"/>
                    <a:pt x="284" y="56"/>
                    <a:pt x="285" y="61"/>
                  </a:cubicBezTo>
                  <a:cubicBezTo>
                    <a:pt x="286" y="67"/>
                    <a:pt x="285" y="69"/>
                    <a:pt x="280" y="73"/>
                  </a:cubicBezTo>
                  <a:cubicBezTo>
                    <a:pt x="275" y="75"/>
                    <a:pt x="272" y="68"/>
                    <a:pt x="274" y="58"/>
                  </a:cubicBezTo>
                  <a:cubicBezTo>
                    <a:pt x="276" y="51"/>
                    <a:pt x="280" y="45"/>
                    <a:pt x="276" y="45"/>
                  </a:cubicBezTo>
                  <a:cubicBezTo>
                    <a:pt x="272" y="45"/>
                    <a:pt x="281" y="37"/>
                    <a:pt x="287" y="36"/>
                  </a:cubicBezTo>
                  <a:cubicBezTo>
                    <a:pt x="295" y="34"/>
                    <a:pt x="303" y="35"/>
                    <a:pt x="303" y="33"/>
                  </a:cubicBezTo>
                  <a:cubicBezTo>
                    <a:pt x="303" y="32"/>
                    <a:pt x="303" y="32"/>
                    <a:pt x="304" y="32"/>
                  </a:cubicBezTo>
                  <a:cubicBezTo>
                    <a:pt x="302" y="31"/>
                    <a:pt x="301" y="30"/>
                    <a:pt x="299" y="29"/>
                  </a:cubicBezTo>
                  <a:cubicBezTo>
                    <a:pt x="299" y="29"/>
                    <a:pt x="299" y="30"/>
                    <a:pt x="298" y="30"/>
                  </a:cubicBezTo>
                  <a:cubicBezTo>
                    <a:pt x="295" y="32"/>
                    <a:pt x="296" y="27"/>
                    <a:pt x="292" y="27"/>
                  </a:cubicBezTo>
                  <a:cubicBezTo>
                    <a:pt x="286" y="27"/>
                    <a:pt x="282" y="32"/>
                    <a:pt x="278" y="30"/>
                  </a:cubicBezTo>
                  <a:cubicBezTo>
                    <a:pt x="274" y="27"/>
                    <a:pt x="276" y="25"/>
                    <a:pt x="272" y="25"/>
                  </a:cubicBezTo>
                  <a:cubicBezTo>
                    <a:pt x="269" y="25"/>
                    <a:pt x="275" y="18"/>
                    <a:pt x="270" y="21"/>
                  </a:cubicBezTo>
                  <a:cubicBezTo>
                    <a:pt x="264" y="24"/>
                    <a:pt x="257" y="31"/>
                    <a:pt x="253" y="28"/>
                  </a:cubicBezTo>
                  <a:cubicBezTo>
                    <a:pt x="249" y="24"/>
                    <a:pt x="246" y="29"/>
                    <a:pt x="243" y="26"/>
                  </a:cubicBezTo>
                  <a:cubicBezTo>
                    <a:pt x="241" y="23"/>
                    <a:pt x="252" y="16"/>
                    <a:pt x="258" y="17"/>
                  </a:cubicBezTo>
                  <a:cubicBezTo>
                    <a:pt x="259" y="17"/>
                    <a:pt x="260" y="16"/>
                    <a:pt x="262" y="15"/>
                  </a:cubicBezTo>
                  <a:cubicBezTo>
                    <a:pt x="259" y="14"/>
                    <a:pt x="253" y="11"/>
                    <a:pt x="251" y="14"/>
                  </a:cubicBezTo>
                  <a:cubicBezTo>
                    <a:pt x="249" y="16"/>
                    <a:pt x="247" y="14"/>
                    <a:pt x="245" y="12"/>
                  </a:cubicBezTo>
                  <a:cubicBezTo>
                    <a:pt x="243" y="11"/>
                    <a:pt x="241" y="13"/>
                    <a:pt x="238" y="11"/>
                  </a:cubicBezTo>
                  <a:cubicBezTo>
                    <a:pt x="236" y="7"/>
                    <a:pt x="234" y="10"/>
                    <a:pt x="232" y="10"/>
                  </a:cubicBezTo>
                  <a:cubicBezTo>
                    <a:pt x="230" y="11"/>
                    <a:pt x="228" y="9"/>
                    <a:pt x="225" y="8"/>
                  </a:cubicBezTo>
                  <a:cubicBezTo>
                    <a:pt x="223" y="7"/>
                    <a:pt x="224" y="4"/>
                    <a:pt x="223" y="2"/>
                  </a:cubicBezTo>
                  <a:cubicBezTo>
                    <a:pt x="220" y="0"/>
                    <a:pt x="220" y="6"/>
                    <a:pt x="220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9" y="11"/>
                    <a:pt x="17" y="12"/>
                    <a:pt x="18" y="15"/>
                  </a:cubicBezTo>
                  <a:cubicBezTo>
                    <a:pt x="19" y="19"/>
                    <a:pt x="18" y="23"/>
                    <a:pt x="15" y="23"/>
                  </a:cubicBezTo>
                  <a:cubicBezTo>
                    <a:pt x="12" y="23"/>
                    <a:pt x="12" y="20"/>
                    <a:pt x="14" y="19"/>
                  </a:cubicBezTo>
                  <a:cubicBezTo>
                    <a:pt x="16" y="18"/>
                    <a:pt x="15" y="14"/>
                    <a:pt x="13" y="14"/>
                  </a:cubicBezTo>
                  <a:cubicBezTo>
                    <a:pt x="12" y="14"/>
                    <a:pt x="11" y="13"/>
                    <a:pt x="11" y="11"/>
                  </a:cubicBezTo>
                  <a:cubicBezTo>
                    <a:pt x="8" y="12"/>
                    <a:pt x="5" y="12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1" y="19"/>
                    <a:pt x="4" y="23"/>
                  </a:cubicBezTo>
                  <a:cubicBezTo>
                    <a:pt x="7" y="25"/>
                    <a:pt x="5" y="28"/>
                    <a:pt x="8" y="29"/>
                  </a:cubicBezTo>
                  <a:cubicBezTo>
                    <a:pt x="9" y="31"/>
                    <a:pt x="9" y="32"/>
                    <a:pt x="8" y="32"/>
                  </a:cubicBezTo>
                  <a:cubicBezTo>
                    <a:pt x="5" y="31"/>
                    <a:pt x="7" y="34"/>
                    <a:pt x="6" y="38"/>
                  </a:cubicBezTo>
                  <a:cubicBezTo>
                    <a:pt x="5" y="43"/>
                    <a:pt x="5" y="53"/>
                    <a:pt x="5" y="57"/>
                  </a:cubicBezTo>
                  <a:cubicBezTo>
                    <a:pt x="4" y="60"/>
                    <a:pt x="0" y="65"/>
                    <a:pt x="3" y="68"/>
                  </a:cubicBezTo>
                  <a:cubicBezTo>
                    <a:pt x="5" y="72"/>
                    <a:pt x="7" y="76"/>
                    <a:pt x="5" y="80"/>
                  </a:cubicBezTo>
                  <a:cubicBezTo>
                    <a:pt x="4" y="85"/>
                    <a:pt x="4" y="87"/>
                    <a:pt x="6" y="90"/>
                  </a:cubicBezTo>
                  <a:cubicBezTo>
                    <a:pt x="8" y="93"/>
                    <a:pt x="7" y="98"/>
                    <a:pt x="8" y="99"/>
                  </a:cubicBezTo>
                  <a:cubicBezTo>
                    <a:pt x="10" y="101"/>
                    <a:pt x="12" y="103"/>
                    <a:pt x="14" y="106"/>
                  </a:cubicBezTo>
                  <a:cubicBezTo>
                    <a:pt x="16" y="109"/>
                    <a:pt x="17" y="108"/>
                    <a:pt x="18" y="110"/>
                  </a:cubicBezTo>
                  <a:cubicBezTo>
                    <a:pt x="18" y="113"/>
                    <a:pt x="18" y="114"/>
                    <a:pt x="20" y="115"/>
                  </a:cubicBezTo>
                  <a:cubicBezTo>
                    <a:pt x="23" y="116"/>
                    <a:pt x="21" y="119"/>
                    <a:pt x="21" y="121"/>
                  </a:cubicBezTo>
                  <a:cubicBezTo>
                    <a:pt x="21" y="122"/>
                    <a:pt x="25" y="125"/>
                    <a:pt x="30" y="129"/>
                  </a:cubicBezTo>
                  <a:cubicBezTo>
                    <a:pt x="33" y="133"/>
                    <a:pt x="30" y="136"/>
                    <a:pt x="33" y="136"/>
                  </a:cubicBezTo>
                  <a:cubicBezTo>
                    <a:pt x="36" y="136"/>
                    <a:pt x="39" y="138"/>
                    <a:pt x="43" y="140"/>
                  </a:cubicBezTo>
                  <a:cubicBezTo>
                    <a:pt x="45" y="142"/>
                    <a:pt x="46" y="141"/>
                    <a:pt x="48" y="141"/>
                  </a:cubicBezTo>
                  <a:cubicBezTo>
                    <a:pt x="51" y="142"/>
                    <a:pt x="55" y="146"/>
                    <a:pt x="56" y="149"/>
                  </a:cubicBezTo>
                  <a:cubicBezTo>
                    <a:pt x="56" y="151"/>
                    <a:pt x="56" y="152"/>
                    <a:pt x="57" y="154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2"/>
                    <a:pt x="80" y="156"/>
                    <a:pt x="82" y="157"/>
                  </a:cubicBezTo>
                  <a:cubicBezTo>
                    <a:pt x="85" y="157"/>
                    <a:pt x="102" y="163"/>
                    <a:pt x="102" y="163"/>
                  </a:cubicBezTo>
                  <a:cubicBezTo>
                    <a:pt x="123" y="163"/>
                    <a:pt x="123" y="163"/>
                    <a:pt x="123" y="163"/>
                  </a:cubicBezTo>
                  <a:cubicBezTo>
                    <a:pt x="125" y="159"/>
                    <a:pt x="125" y="159"/>
                    <a:pt x="125" y="159"/>
                  </a:cubicBezTo>
                  <a:cubicBezTo>
                    <a:pt x="137" y="159"/>
                    <a:pt x="137" y="159"/>
                    <a:pt x="137" y="159"/>
                  </a:cubicBezTo>
                  <a:cubicBezTo>
                    <a:pt x="137" y="159"/>
                    <a:pt x="144" y="167"/>
                    <a:pt x="145" y="167"/>
                  </a:cubicBezTo>
                  <a:cubicBezTo>
                    <a:pt x="146" y="168"/>
                    <a:pt x="150" y="171"/>
                    <a:pt x="150" y="173"/>
                  </a:cubicBezTo>
                  <a:cubicBezTo>
                    <a:pt x="150" y="175"/>
                    <a:pt x="151" y="177"/>
                    <a:pt x="152" y="178"/>
                  </a:cubicBezTo>
                  <a:cubicBezTo>
                    <a:pt x="154" y="179"/>
                    <a:pt x="161" y="183"/>
                    <a:pt x="161" y="183"/>
                  </a:cubicBezTo>
                  <a:cubicBezTo>
                    <a:pt x="162" y="182"/>
                    <a:pt x="163" y="175"/>
                    <a:pt x="167" y="175"/>
                  </a:cubicBezTo>
                  <a:cubicBezTo>
                    <a:pt x="170" y="175"/>
                    <a:pt x="179" y="178"/>
                    <a:pt x="180" y="183"/>
                  </a:cubicBezTo>
                  <a:cubicBezTo>
                    <a:pt x="182" y="188"/>
                    <a:pt x="186" y="192"/>
                    <a:pt x="187" y="193"/>
                  </a:cubicBezTo>
                  <a:cubicBezTo>
                    <a:pt x="188" y="194"/>
                    <a:pt x="187" y="197"/>
                    <a:pt x="189" y="198"/>
                  </a:cubicBezTo>
                  <a:cubicBezTo>
                    <a:pt x="190" y="200"/>
                    <a:pt x="190" y="203"/>
                    <a:pt x="191" y="203"/>
                  </a:cubicBezTo>
                  <a:cubicBezTo>
                    <a:pt x="192" y="203"/>
                    <a:pt x="199" y="207"/>
                    <a:pt x="201" y="207"/>
                  </a:cubicBezTo>
                  <a:cubicBezTo>
                    <a:pt x="202" y="207"/>
                    <a:pt x="203" y="207"/>
                    <a:pt x="204" y="207"/>
                  </a:cubicBezTo>
                  <a:cubicBezTo>
                    <a:pt x="205" y="202"/>
                    <a:pt x="199" y="201"/>
                    <a:pt x="202" y="198"/>
                  </a:cubicBezTo>
                  <a:cubicBezTo>
                    <a:pt x="207" y="195"/>
                    <a:pt x="202" y="193"/>
                    <a:pt x="204" y="191"/>
                  </a:cubicBezTo>
                  <a:cubicBezTo>
                    <a:pt x="206" y="190"/>
                    <a:pt x="210" y="189"/>
                    <a:pt x="210" y="186"/>
                  </a:cubicBezTo>
                  <a:cubicBezTo>
                    <a:pt x="210" y="184"/>
                    <a:pt x="211" y="184"/>
                    <a:pt x="214" y="185"/>
                  </a:cubicBezTo>
                  <a:cubicBezTo>
                    <a:pt x="217" y="185"/>
                    <a:pt x="222" y="181"/>
                    <a:pt x="222" y="179"/>
                  </a:cubicBezTo>
                  <a:cubicBezTo>
                    <a:pt x="221" y="177"/>
                    <a:pt x="222" y="177"/>
                    <a:pt x="225" y="177"/>
                  </a:cubicBezTo>
                  <a:cubicBezTo>
                    <a:pt x="228" y="178"/>
                    <a:pt x="227" y="174"/>
                    <a:pt x="230" y="174"/>
                  </a:cubicBezTo>
                  <a:cubicBezTo>
                    <a:pt x="232" y="175"/>
                    <a:pt x="233" y="176"/>
                    <a:pt x="234" y="175"/>
                  </a:cubicBezTo>
                  <a:cubicBezTo>
                    <a:pt x="234" y="173"/>
                    <a:pt x="235" y="173"/>
                    <a:pt x="237" y="175"/>
                  </a:cubicBezTo>
                  <a:cubicBezTo>
                    <a:pt x="238" y="178"/>
                    <a:pt x="243" y="178"/>
                    <a:pt x="243" y="176"/>
                  </a:cubicBezTo>
                  <a:cubicBezTo>
                    <a:pt x="244" y="173"/>
                    <a:pt x="246" y="176"/>
                    <a:pt x="248" y="178"/>
                  </a:cubicBezTo>
                  <a:cubicBezTo>
                    <a:pt x="250" y="181"/>
                    <a:pt x="251" y="180"/>
                    <a:pt x="254" y="180"/>
                  </a:cubicBezTo>
                  <a:cubicBezTo>
                    <a:pt x="258" y="180"/>
                    <a:pt x="258" y="179"/>
                    <a:pt x="258" y="177"/>
                  </a:cubicBezTo>
                  <a:cubicBezTo>
                    <a:pt x="258" y="175"/>
                    <a:pt x="261" y="182"/>
                    <a:pt x="264" y="182"/>
                  </a:cubicBezTo>
                  <a:cubicBezTo>
                    <a:pt x="267" y="183"/>
                    <a:pt x="265" y="180"/>
                    <a:pt x="262" y="178"/>
                  </a:cubicBezTo>
                  <a:cubicBezTo>
                    <a:pt x="260" y="176"/>
                    <a:pt x="263" y="175"/>
                    <a:pt x="261" y="174"/>
                  </a:cubicBezTo>
                  <a:cubicBezTo>
                    <a:pt x="259" y="172"/>
                    <a:pt x="263" y="171"/>
                    <a:pt x="268" y="171"/>
                  </a:cubicBezTo>
                  <a:cubicBezTo>
                    <a:pt x="271" y="171"/>
                    <a:pt x="271" y="171"/>
                    <a:pt x="272" y="170"/>
                  </a:cubicBezTo>
                  <a:cubicBezTo>
                    <a:pt x="274" y="167"/>
                    <a:pt x="275" y="170"/>
                    <a:pt x="275" y="171"/>
                  </a:cubicBezTo>
                  <a:cubicBezTo>
                    <a:pt x="275" y="173"/>
                    <a:pt x="282" y="171"/>
                    <a:pt x="285" y="171"/>
                  </a:cubicBezTo>
                  <a:cubicBezTo>
                    <a:pt x="289" y="171"/>
                    <a:pt x="292" y="173"/>
                    <a:pt x="293" y="175"/>
                  </a:cubicBezTo>
                  <a:cubicBezTo>
                    <a:pt x="293" y="177"/>
                    <a:pt x="295" y="178"/>
                    <a:pt x="297" y="176"/>
                  </a:cubicBezTo>
                  <a:cubicBezTo>
                    <a:pt x="300" y="174"/>
                    <a:pt x="302" y="171"/>
                    <a:pt x="305" y="174"/>
                  </a:cubicBezTo>
                  <a:cubicBezTo>
                    <a:pt x="307" y="176"/>
                    <a:pt x="309" y="179"/>
                    <a:pt x="312" y="182"/>
                  </a:cubicBezTo>
                  <a:cubicBezTo>
                    <a:pt x="315" y="184"/>
                    <a:pt x="310" y="188"/>
                    <a:pt x="312" y="191"/>
                  </a:cubicBezTo>
                  <a:cubicBezTo>
                    <a:pt x="314" y="193"/>
                    <a:pt x="312" y="195"/>
                    <a:pt x="315" y="198"/>
                  </a:cubicBezTo>
                  <a:cubicBezTo>
                    <a:pt x="319" y="200"/>
                    <a:pt x="316" y="205"/>
                    <a:pt x="319" y="206"/>
                  </a:cubicBezTo>
                  <a:cubicBezTo>
                    <a:pt x="320" y="207"/>
                    <a:pt x="323" y="210"/>
                    <a:pt x="323" y="212"/>
                  </a:cubicBezTo>
                  <a:cubicBezTo>
                    <a:pt x="323" y="214"/>
                    <a:pt x="329" y="216"/>
                    <a:pt x="329" y="213"/>
                  </a:cubicBezTo>
                  <a:cubicBezTo>
                    <a:pt x="329" y="210"/>
                    <a:pt x="331" y="207"/>
                    <a:pt x="332" y="204"/>
                  </a:cubicBezTo>
                  <a:cubicBezTo>
                    <a:pt x="332" y="202"/>
                    <a:pt x="331" y="192"/>
                    <a:pt x="328" y="189"/>
                  </a:cubicBezTo>
                  <a:cubicBezTo>
                    <a:pt x="326" y="186"/>
                    <a:pt x="329" y="185"/>
                    <a:pt x="326" y="183"/>
                  </a:cubicBezTo>
                  <a:cubicBezTo>
                    <a:pt x="323" y="179"/>
                    <a:pt x="321" y="172"/>
                    <a:pt x="321" y="168"/>
                  </a:cubicBezTo>
                  <a:cubicBezTo>
                    <a:pt x="322" y="163"/>
                    <a:pt x="328" y="155"/>
                    <a:pt x="331" y="152"/>
                  </a:cubicBezTo>
                  <a:cubicBezTo>
                    <a:pt x="333" y="149"/>
                    <a:pt x="336" y="151"/>
                    <a:pt x="337" y="148"/>
                  </a:cubicBezTo>
                  <a:cubicBezTo>
                    <a:pt x="338" y="146"/>
                    <a:pt x="341" y="143"/>
                    <a:pt x="343" y="143"/>
                  </a:cubicBezTo>
                  <a:cubicBezTo>
                    <a:pt x="345" y="143"/>
                    <a:pt x="347" y="143"/>
                    <a:pt x="347" y="141"/>
                  </a:cubicBezTo>
                  <a:cubicBezTo>
                    <a:pt x="348" y="139"/>
                    <a:pt x="351" y="136"/>
                    <a:pt x="355" y="135"/>
                  </a:cubicBezTo>
                  <a:cubicBezTo>
                    <a:pt x="360" y="134"/>
                    <a:pt x="357" y="133"/>
                    <a:pt x="356" y="131"/>
                  </a:cubicBezTo>
                  <a:cubicBezTo>
                    <a:pt x="355" y="128"/>
                    <a:pt x="357" y="126"/>
                    <a:pt x="358" y="128"/>
                  </a:cubicBezTo>
                  <a:cubicBezTo>
                    <a:pt x="359" y="129"/>
                    <a:pt x="361" y="129"/>
                    <a:pt x="363" y="128"/>
                  </a:cubicBezTo>
                  <a:cubicBezTo>
                    <a:pt x="365" y="127"/>
                    <a:pt x="368" y="123"/>
                    <a:pt x="365" y="123"/>
                  </a:cubicBezTo>
                  <a:cubicBezTo>
                    <a:pt x="361" y="123"/>
                    <a:pt x="360" y="122"/>
                    <a:pt x="363" y="122"/>
                  </a:cubicBezTo>
                  <a:cubicBezTo>
                    <a:pt x="365" y="121"/>
                    <a:pt x="363" y="116"/>
                    <a:pt x="360" y="116"/>
                  </a:cubicBezTo>
                  <a:cubicBezTo>
                    <a:pt x="357" y="116"/>
                    <a:pt x="358" y="114"/>
                    <a:pt x="360" y="112"/>
                  </a:cubicBezTo>
                  <a:cubicBezTo>
                    <a:pt x="362" y="110"/>
                    <a:pt x="357" y="108"/>
                    <a:pt x="355" y="106"/>
                  </a:cubicBezTo>
                  <a:cubicBezTo>
                    <a:pt x="353" y="105"/>
                    <a:pt x="356" y="104"/>
                    <a:pt x="358" y="104"/>
                  </a:cubicBezTo>
                  <a:cubicBezTo>
                    <a:pt x="359" y="103"/>
                    <a:pt x="358" y="96"/>
                    <a:pt x="359" y="94"/>
                  </a:cubicBezTo>
                  <a:cubicBezTo>
                    <a:pt x="360" y="92"/>
                    <a:pt x="363" y="92"/>
                    <a:pt x="362" y="94"/>
                  </a:cubicBezTo>
                  <a:cubicBezTo>
                    <a:pt x="360" y="96"/>
                    <a:pt x="359" y="98"/>
                    <a:pt x="361" y="101"/>
                  </a:cubicBezTo>
                  <a:cubicBezTo>
                    <a:pt x="363" y="104"/>
                    <a:pt x="364" y="106"/>
                    <a:pt x="363" y="109"/>
                  </a:cubicBezTo>
                  <a:cubicBezTo>
                    <a:pt x="362" y="114"/>
                    <a:pt x="364" y="113"/>
                    <a:pt x="367" y="108"/>
                  </a:cubicBezTo>
                  <a:cubicBezTo>
                    <a:pt x="368" y="103"/>
                    <a:pt x="369" y="98"/>
                    <a:pt x="367" y="98"/>
                  </a:cubicBezTo>
                  <a:cubicBezTo>
                    <a:pt x="366" y="97"/>
                    <a:pt x="366" y="93"/>
                    <a:pt x="367" y="95"/>
                  </a:cubicBezTo>
                  <a:cubicBezTo>
                    <a:pt x="369" y="97"/>
                    <a:pt x="370" y="97"/>
                    <a:pt x="373" y="95"/>
                  </a:cubicBezTo>
                  <a:cubicBezTo>
                    <a:pt x="376" y="92"/>
                    <a:pt x="379" y="86"/>
                    <a:pt x="377" y="85"/>
                  </a:cubicBezTo>
                  <a:cubicBezTo>
                    <a:pt x="375" y="85"/>
                    <a:pt x="378" y="83"/>
                    <a:pt x="381" y="84"/>
                  </a:cubicBezTo>
                  <a:cubicBezTo>
                    <a:pt x="384" y="84"/>
                    <a:pt x="391" y="81"/>
                    <a:pt x="391" y="80"/>
                  </a:cubicBezTo>
                  <a:cubicBezTo>
                    <a:pt x="393" y="77"/>
                    <a:pt x="380" y="82"/>
                    <a:pt x="380" y="80"/>
                  </a:cubicBezTo>
                  <a:cubicBezTo>
                    <a:pt x="380" y="78"/>
                    <a:pt x="389" y="76"/>
                    <a:pt x="392" y="76"/>
                  </a:cubicBezTo>
                  <a:cubicBezTo>
                    <a:pt x="396" y="76"/>
                    <a:pt x="394" y="71"/>
                    <a:pt x="396" y="73"/>
                  </a:cubicBezTo>
                  <a:cubicBezTo>
                    <a:pt x="398" y="75"/>
                    <a:pt x="400" y="74"/>
                    <a:pt x="403" y="73"/>
                  </a:cubicBezTo>
                  <a:cubicBezTo>
                    <a:pt x="404" y="73"/>
                    <a:pt x="403" y="69"/>
                    <a:pt x="401" y="68"/>
                  </a:cubicBezTo>
                  <a:cubicBezTo>
                    <a:pt x="398" y="67"/>
                    <a:pt x="403" y="65"/>
                    <a:pt x="402" y="64"/>
                  </a:cubicBezTo>
                  <a:cubicBezTo>
                    <a:pt x="401" y="62"/>
                    <a:pt x="403" y="57"/>
                    <a:pt x="406" y="56"/>
                  </a:cubicBezTo>
                  <a:cubicBezTo>
                    <a:pt x="409" y="55"/>
                    <a:pt x="408" y="53"/>
                    <a:pt x="411" y="53"/>
                  </a:cubicBezTo>
                  <a:cubicBezTo>
                    <a:pt x="413" y="53"/>
                    <a:pt x="414" y="50"/>
                    <a:pt x="415" y="48"/>
                  </a:cubicBezTo>
                  <a:cubicBezTo>
                    <a:pt x="418" y="46"/>
                    <a:pt x="422" y="51"/>
                    <a:pt x="425" y="48"/>
                  </a:cubicBezTo>
                  <a:cubicBezTo>
                    <a:pt x="427" y="47"/>
                    <a:pt x="428" y="46"/>
                    <a:pt x="430" y="44"/>
                  </a:cubicBezTo>
                  <a:cubicBezTo>
                    <a:pt x="422" y="33"/>
                    <a:pt x="425" y="25"/>
                    <a:pt x="425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926;p79">
              <a:extLst>
                <a:ext uri="{FF2B5EF4-FFF2-40B4-BE49-F238E27FC236}">
                  <a16:creationId xmlns:a16="http://schemas.microsoft.com/office/drawing/2014/main" id="{0F9929FF-43B7-B17E-5817-261F8E29548F}"/>
                </a:ext>
              </a:extLst>
            </p:cNvPr>
            <p:cNvSpPr/>
            <p:nvPr/>
          </p:nvSpPr>
          <p:spPr bwMode="gray">
            <a:xfrm>
              <a:off x="4766793" y="3698772"/>
              <a:ext cx="256607" cy="259961"/>
            </a:xfrm>
            <a:custGeom>
              <a:avLst/>
              <a:gdLst/>
              <a:ahLst/>
              <a:cxnLst/>
              <a:rect l="l" t="t" r="r" b="b"/>
              <a:pathLst>
                <a:path w="94" h="95" extrusionOk="0">
                  <a:moveTo>
                    <a:pt x="35" y="91"/>
                  </a:moveTo>
                  <a:cubicBezTo>
                    <a:pt x="35" y="89"/>
                    <a:pt x="38" y="86"/>
                    <a:pt x="39" y="89"/>
                  </a:cubicBezTo>
                  <a:cubicBezTo>
                    <a:pt x="41" y="91"/>
                    <a:pt x="40" y="93"/>
                    <a:pt x="44" y="93"/>
                  </a:cubicBezTo>
                  <a:cubicBezTo>
                    <a:pt x="46" y="93"/>
                    <a:pt x="52" y="95"/>
                    <a:pt x="53" y="93"/>
                  </a:cubicBezTo>
                  <a:cubicBezTo>
                    <a:pt x="54" y="92"/>
                    <a:pt x="57" y="91"/>
                    <a:pt x="57" y="89"/>
                  </a:cubicBezTo>
                  <a:cubicBezTo>
                    <a:pt x="57" y="86"/>
                    <a:pt x="57" y="42"/>
                    <a:pt x="57" y="40"/>
                  </a:cubicBezTo>
                  <a:cubicBezTo>
                    <a:pt x="57" y="38"/>
                    <a:pt x="65" y="40"/>
                    <a:pt x="65" y="37"/>
                  </a:cubicBezTo>
                  <a:cubicBezTo>
                    <a:pt x="65" y="34"/>
                    <a:pt x="65" y="11"/>
                    <a:pt x="65" y="11"/>
                  </a:cubicBezTo>
                  <a:cubicBezTo>
                    <a:pt x="65" y="11"/>
                    <a:pt x="70" y="11"/>
                    <a:pt x="72" y="10"/>
                  </a:cubicBezTo>
                  <a:cubicBezTo>
                    <a:pt x="74" y="10"/>
                    <a:pt x="79" y="7"/>
                    <a:pt x="80" y="8"/>
                  </a:cubicBezTo>
                  <a:cubicBezTo>
                    <a:pt x="81" y="9"/>
                    <a:pt x="83" y="12"/>
                    <a:pt x="84" y="11"/>
                  </a:cubicBezTo>
                  <a:cubicBezTo>
                    <a:pt x="85" y="10"/>
                    <a:pt x="87" y="7"/>
                    <a:pt x="90" y="7"/>
                  </a:cubicBezTo>
                  <a:cubicBezTo>
                    <a:pt x="91" y="7"/>
                    <a:pt x="92" y="7"/>
                    <a:pt x="94" y="7"/>
                  </a:cubicBezTo>
                  <a:cubicBezTo>
                    <a:pt x="94" y="6"/>
                    <a:pt x="94" y="6"/>
                    <a:pt x="94" y="5"/>
                  </a:cubicBezTo>
                  <a:cubicBezTo>
                    <a:pt x="94" y="3"/>
                    <a:pt x="80" y="6"/>
                    <a:pt x="79" y="7"/>
                  </a:cubicBezTo>
                  <a:cubicBezTo>
                    <a:pt x="76" y="7"/>
                    <a:pt x="69" y="8"/>
                    <a:pt x="67" y="7"/>
                  </a:cubicBezTo>
                  <a:cubicBezTo>
                    <a:pt x="65" y="6"/>
                    <a:pt x="51" y="7"/>
                    <a:pt x="51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25" y="5"/>
                    <a:pt x="22" y="5"/>
                  </a:cubicBezTo>
                  <a:cubicBezTo>
                    <a:pt x="20" y="5"/>
                    <a:pt x="18" y="4"/>
                    <a:pt x="16" y="3"/>
                  </a:cubicBezTo>
                  <a:cubicBezTo>
                    <a:pt x="13" y="1"/>
                    <a:pt x="11" y="1"/>
                    <a:pt x="9" y="2"/>
                  </a:cubicBezTo>
                  <a:cubicBezTo>
                    <a:pt x="6" y="3"/>
                    <a:pt x="8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2" y="9"/>
                    <a:pt x="5" y="13"/>
                  </a:cubicBezTo>
                  <a:cubicBezTo>
                    <a:pt x="7" y="16"/>
                    <a:pt x="10" y="22"/>
                    <a:pt x="12" y="28"/>
                  </a:cubicBezTo>
                  <a:cubicBezTo>
                    <a:pt x="13" y="33"/>
                    <a:pt x="18" y="39"/>
                    <a:pt x="20" y="43"/>
                  </a:cubicBezTo>
                  <a:cubicBezTo>
                    <a:pt x="20" y="47"/>
                    <a:pt x="19" y="54"/>
                    <a:pt x="20" y="55"/>
                  </a:cubicBezTo>
                  <a:cubicBezTo>
                    <a:pt x="20" y="58"/>
                    <a:pt x="21" y="63"/>
                    <a:pt x="22" y="67"/>
                  </a:cubicBezTo>
                  <a:cubicBezTo>
                    <a:pt x="23" y="72"/>
                    <a:pt x="23" y="81"/>
                    <a:pt x="27" y="86"/>
                  </a:cubicBezTo>
                  <a:cubicBezTo>
                    <a:pt x="29" y="87"/>
                    <a:pt x="31" y="89"/>
                    <a:pt x="32" y="91"/>
                  </a:cubicBezTo>
                  <a:cubicBezTo>
                    <a:pt x="33" y="91"/>
                    <a:pt x="35" y="91"/>
                    <a:pt x="35" y="9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927;p79">
              <a:extLst>
                <a:ext uri="{FF2B5EF4-FFF2-40B4-BE49-F238E27FC236}">
                  <a16:creationId xmlns:a16="http://schemas.microsoft.com/office/drawing/2014/main" id="{3577FF4F-0060-EC90-B6D0-48D0D4CFBB21}"/>
                </a:ext>
              </a:extLst>
            </p:cNvPr>
            <p:cNvSpPr/>
            <p:nvPr/>
          </p:nvSpPr>
          <p:spPr bwMode="gray">
            <a:xfrm>
              <a:off x="5023399" y="3671937"/>
              <a:ext cx="162685" cy="139205"/>
            </a:xfrm>
            <a:custGeom>
              <a:avLst/>
              <a:gdLst/>
              <a:ahLst/>
              <a:cxnLst/>
              <a:rect l="l" t="t" r="r" b="b"/>
              <a:pathLst>
                <a:path w="60" h="51" extrusionOk="0">
                  <a:moveTo>
                    <a:pt x="40" y="2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1"/>
                    <a:pt x="28" y="2"/>
                    <a:pt x="28" y="3"/>
                  </a:cubicBezTo>
                  <a:cubicBezTo>
                    <a:pt x="28" y="5"/>
                    <a:pt x="24" y="8"/>
                    <a:pt x="22" y="9"/>
                  </a:cubicBezTo>
                  <a:cubicBezTo>
                    <a:pt x="19" y="10"/>
                    <a:pt x="15" y="16"/>
                    <a:pt x="14" y="17"/>
                  </a:cubicBezTo>
                  <a:cubicBezTo>
                    <a:pt x="12" y="18"/>
                    <a:pt x="6" y="16"/>
                    <a:pt x="4" y="16"/>
                  </a:cubicBezTo>
                  <a:cubicBezTo>
                    <a:pt x="4" y="15"/>
                    <a:pt x="2" y="16"/>
                    <a:pt x="0" y="16"/>
                  </a:cubicBezTo>
                  <a:cubicBezTo>
                    <a:pt x="1" y="18"/>
                    <a:pt x="4" y="21"/>
                    <a:pt x="5" y="21"/>
                  </a:cubicBezTo>
                  <a:cubicBezTo>
                    <a:pt x="6" y="21"/>
                    <a:pt x="6" y="28"/>
                    <a:pt x="9" y="29"/>
                  </a:cubicBezTo>
                  <a:cubicBezTo>
                    <a:pt x="11" y="31"/>
                    <a:pt x="16" y="33"/>
                    <a:pt x="16" y="35"/>
                  </a:cubicBezTo>
                  <a:cubicBezTo>
                    <a:pt x="16" y="37"/>
                    <a:pt x="20" y="38"/>
                    <a:pt x="20" y="40"/>
                  </a:cubicBezTo>
                  <a:cubicBezTo>
                    <a:pt x="20" y="42"/>
                    <a:pt x="22" y="46"/>
                    <a:pt x="24" y="46"/>
                  </a:cubicBezTo>
                  <a:cubicBezTo>
                    <a:pt x="29" y="46"/>
                    <a:pt x="30" y="48"/>
                    <a:pt x="30" y="49"/>
                  </a:cubicBezTo>
                  <a:cubicBezTo>
                    <a:pt x="30" y="50"/>
                    <a:pt x="36" y="49"/>
                    <a:pt x="37" y="50"/>
                  </a:cubicBezTo>
                  <a:cubicBezTo>
                    <a:pt x="37" y="51"/>
                    <a:pt x="44" y="50"/>
                    <a:pt x="46" y="51"/>
                  </a:cubicBezTo>
                  <a:cubicBezTo>
                    <a:pt x="47" y="50"/>
                    <a:pt x="51" y="46"/>
                    <a:pt x="53" y="44"/>
                  </a:cubicBezTo>
                  <a:cubicBezTo>
                    <a:pt x="55" y="41"/>
                    <a:pt x="53" y="37"/>
                    <a:pt x="55" y="37"/>
                  </a:cubicBezTo>
                  <a:cubicBezTo>
                    <a:pt x="57" y="36"/>
                    <a:pt x="60" y="32"/>
                    <a:pt x="58" y="31"/>
                  </a:cubicBezTo>
                  <a:cubicBezTo>
                    <a:pt x="58" y="31"/>
                    <a:pt x="58" y="27"/>
                    <a:pt x="57" y="25"/>
                  </a:cubicBezTo>
                  <a:cubicBezTo>
                    <a:pt x="55" y="24"/>
                    <a:pt x="58" y="23"/>
                    <a:pt x="58" y="19"/>
                  </a:cubicBezTo>
                  <a:cubicBezTo>
                    <a:pt x="58" y="15"/>
                    <a:pt x="59" y="8"/>
                    <a:pt x="58" y="8"/>
                  </a:cubicBezTo>
                  <a:cubicBezTo>
                    <a:pt x="57" y="7"/>
                    <a:pt x="52" y="6"/>
                    <a:pt x="49" y="4"/>
                  </a:cubicBezTo>
                  <a:cubicBezTo>
                    <a:pt x="46" y="2"/>
                    <a:pt x="40" y="2"/>
                    <a:pt x="4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928;p79">
              <a:extLst>
                <a:ext uri="{FF2B5EF4-FFF2-40B4-BE49-F238E27FC236}">
                  <a16:creationId xmlns:a16="http://schemas.microsoft.com/office/drawing/2014/main" id="{8C3F6AF7-6B68-870E-24B8-E5577547699A}"/>
                </a:ext>
              </a:extLst>
            </p:cNvPr>
            <p:cNvSpPr/>
            <p:nvPr/>
          </p:nvSpPr>
          <p:spPr bwMode="gray">
            <a:xfrm>
              <a:off x="4922768" y="3715543"/>
              <a:ext cx="182812" cy="196229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61" y="30"/>
                  </a:moveTo>
                  <a:cubicBezTo>
                    <a:pt x="59" y="30"/>
                    <a:pt x="56" y="26"/>
                    <a:pt x="56" y="24"/>
                  </a:cubicBezTo>
                  <a:cubicBezTo>
                    <a:pt x="56" y="22"/>
                    <a:pt x="53" y="21"/>
                    <a:pt x="53" y="19"/>
                  </a:cubicBezTo>
                  <a:cubicBezTo>
                    <a:pt x="53" y="17"/>
                    <a:pt x="48" y="15"/>
                    <a:pt x="45" y="13"/>
                  </a:cubicBezTo>
                  <a:cubicBezTo>
                    <a:pt x="43" y="12"/>
                    <a:pt x="43" y="5"/>
                    <a:pt x="42" y="5"/>
                  </a:cubicBezTo>
                  <a:cubicBezTo>
                    <a:pt x="41" y="5"/>
                    <a:pt x="38" y="2"/>
                    <a:pt x="37" y="0"/>
                  </a:cubicBezTo>
                  <a:cubicBezTo>
                    <a:pt x="35" y="1"/>
                    <a:pt x="33" y="1"/>
                    <a:pt x="33" y="1"/>
                  </a:cubicBezTo>
                  <a:cubicBezTo>
                    <a:pt x="30" y="1"/>
                    <a:pt x="28" y="4"/>
                    <a:pt x="27" y="5"/>
                  </a:cubicBezTo>
                  <a:cubicBezTo>
                    <a:pt x="26" y="6"/>
                    <a:pt x="24" y="3"/>
                    <a:pt x="23" y="2"/>
                  </a:cubicBezTo>
                  <a:cubicBezTo>
                    <a:pt x="21" y="1"/>
                    <a:pt x="17" y="4"/>
                    <a:pt x="15" y="4"/>
                  </a:cubicBezTo>
                  <a:cubicBezTo>
                    <a:pt x="13" y="5"/>
                    <a:pt x="8" y="5"/>
                    <a:pt x="8" y="5"/>
                  </a:cubicBezTo>
                  <a:cubicBezTo>
                    <a:pt x="8" y="5"/>
                    <a:pt x="8" y="28"/>
                    <a:pt x="8" y="31"/>
                  </a:cubicBezTo>
                  <a:cubicBezTo>
                    <a:pt x="8" y="34"/>
                    <a:pt x="0" y="32"/>
                    <a:pt x="0" y="34"/>
                  </a:cubicBezTo>
                  <a:cubicBezTo>
                    <a:pt x="0" y="34"/>
                    <a:pt x="0" y="45"/>
                    <a:pt x="0" y="56"/>
                  </a:cubicBezTo>
                  <a:cubicBezTo>
                    <a:pt x="2" y="56"/>
                    <a:pt x="4" y="57"/>
                    <a:pt x="4" y="58"/>
                  </a:cubicBezTo>
                  <a:cubicBezTo>
                    <a:pt x="5" y="59"/>
                    <a:pt x="7" y="65"/>
                    <a:pt x="7" y="66"/>
                  </a:cubicBezTo>
                  <a:cubicBezTo>
                    <a:pt x="6" y="68"/>
                    <a:pt x="5" y="67"/>
                    <a:pt x="5" y="68"/>
                  </a:cubicBezTo>
                  <a:cubicBezTo>
                    <a:pt x="5" y="69"/>
                    <a:pt x="4" y="71"/>
                    <a:pt x="6" y="71"/>
                  </a:cubicBezTo>
                  <a:cubicBezTo>
                    <a:pt x="9" y="71"/>
                    <a:pt x="12" y="72"/>
                    <a:pt x="13" y="70"/>
                  </a:cubicBezTo>
                  <a:cubicBezTo>
                    <a:pt x="15" y="69"/>
                    <a:pt x="21" y="65"/>
                    <a:pt x="21" y="63"/>
                  </a:cubicBezTo>
                  <a:cubicBezTo>
                    <a:pt x="21" y="61"/>
                    <a:pt x="21" y="57"/>
                    <a:pt x="25" y="59"/>
                  </a:cubicBezTo>
                  <a:cubicBezTo>
                    <a:pt x="29" y="61"/>
                    <a:pt x="30" y="62"/>
                    <a:pt x="34" y="62"/>
                  </a:cubicBezTo>
                  <a:cubicBezTo>
                    <a:pt x="39" y="62"/>
                    <a:pt x="40" y="61"/>
                    <a:pt x="41" y="58"/>
                  </a:cubicBezTo>
                  <a:cubicBezTo>
                    <a:pt x="42" y="56"/>
                    <a:pt x="41" y="53"/>
                    <a:pt x="44" y="53"/>
                  </a:cubicBezTo>
                  <a:cubicBezTo>
                    <a:pt x="47" y="53"/>
                    <a:pt x="50" y="50"/>
                    <a:pt x="50" y="48"/>
                  </a:cubicBezTo>
                  <a:cubicBezTo>
                    <a:pt x="50" y="46"/>
                    <a:pt x="52" y="44"/>
                    <a:pt x="54" y="44"/>
                  </a:cubicBezTo>
                  <a:cubicBezTo>
                    <a:pt x="56" y="44"/>
                    <a:pt x="59" y="41"/>
                    <a:pt x="59" y="39"/>
                  </a:cubicBezTo>
                  <a:cubicBezTo>
                    <a:pt x="60" y="36"/>
                    <a:pt x="63" y="37"/>
                    <a:pt x="64" y="36"/>
                  </a:cubicBezTo>
                  <a:cubicBezTo>
                    <a:pt x="65" y="35"/>
                    <a:pt x="66" y="34"/>
                    <a:pt x="67" y="33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2"/>
                    <a:pt x="66" y="30"/>
                    <a:pt x="61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929;p79">
              <a:extLst>
                <a:ext uri="{FF2B5EF4-FFF2-40B4-BE49-F238E27FC236}">
                  <a16:creationId xmlns:a16="http://schemas.microsoft.com/office/drawing/2014/main" id="{BA12C0A0-3FB6-744C-FDF1-D31ECEE71634}"/>
                </a:ext>
              </a:extLst>
            </p:cNvPr>
            <p:cNvSpPr/>
            <p:nvPr/>
          </p:nvSpPr>
          <p:spPr bwMode="gray">
            <a:xfrm>
              <a:off x="5137445" y="3884939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4" y="0"/>
                  </a:moveTo>
                  <a:cubicBezTo>
                    <a:pt x="2" y="0"/>
                    <a:pt x="0" y="4"/>
                    <a:pt x="0" y="5"/>
                  </a:cubicBezTo>
                  <a:cubicBezTo>
                    <a:pt x="0" y="6"/>
                    <a:pt x="1" y="12"/>
                    <a:pt x="4" y="12"/>
                  </a:cubicBezTo>
                  <a:cubicBezTo>
                    <a:pt x="6" y="13"/>
                    <a:pt x="8" y="12"/>
                    <a:pt x="8" y="11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9" y="7"/>
                    <a:pt x="9" y="4"/>
                    <a:pt x="9" y="3"/>
                  </a:cubicBezTo>
                  <a:cubicBezTo>
                    <a:pt x="7" y="2"/>
                    <a:pt x="5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930;p79">
              <a:extLst>
                <a:ext uri="{FF2B5EF4-FFF2-40B4-BE49-F238E27FC236}">
                  <a16:creationId xmlns:a16="http://schemas.microsoft.com/office/drawing/2014/main" id="{ED9F920A-F570-42B8-B952-AAB858DE8731}"/>
                </a:ext>
              </a:extLst>
            </p:cNvPr>
            <p:cNvSpPr/>
            <p:nvPr/>
          </p:nvSpPr>
          <p:spPr bwMode="gray">
            <a:xfrm>
              <a:off x="5063651" y="3941961"/>
              <a:ext cx="43607" cy="51993"/>
            </a:xfrm>
            <a:custGeom>
              <a:avLst/>
              <a:gdLst/>
              <a:ahLst/>
              <a:cxnLst/>
              <a:rect l="l" t="t" r="r" b="b"/>
              <a:pathLst>
                <a:path w="16" h="19" extrusionOk="0">
                  <a:moveTo>
                    <a:pt x="11" y="2"/>
                  </a:moveTo>
                  <a:cubicBezTo>
                    <a:pt x="10" y="0"/>
                    <a:pt x="5" y="3"/>
                    <a:pt x="4" y="5"/>
                  </a:cubicBezTo>
                  <a:cubicBezTo>
                    <a:pt x="3" y="7"/>
                    <a:pt x="0" y="13"/>
                    <a:pt x="0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6"/>
                    <a:pt x="9" y="14"/>
                  </a:cubicBezTo>
                  <a:cubicBezTo>
                    <a:pt x="9" y="13"/>
                    <a:pt x="14" y="15"/>
                    <a:pt x="14" y="13"/>
                  </a:cubicBezTo>
                  <a:cubicBezTo>
                    <a:pt x="14" y="12"/>
                    <a:pt x="16" y="10"/>
                    <a:pt x="16" y="8"/>
                  </a:cubicBezTo>
                  <a:cubicBezTo>
                    <a:pt x="16" y="6"/>
                    <a:pt x="12" y="4"/>
                    <a:pt x="1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31;p79">
              <a:extLst>
                <a:ext uri="{FF2B5EF4-FFF2-40B4-BE49-F238E27FC236}">
                  <a16:creationId xmlns:a16="http://schemas.microsoft.com/office/drawing/2014/main" id="{D1680EBD-ECBA-86F8-A96C-8243EE6FBB57}"/>
                </a:ext>
              </a:extLst>
            </p:cNvPr>
            <p:cNvSpPr/>
            <p:nvPr/>
          </p:nvSpPr>
          <p:spPr bwMode="gray">
            <a:xfrm>
              <a:off x="4850652" y="3804434"/>
              <a:ext cx="327047" cy="286795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115" y="38"/>
                  </a:moveTo>
                  <a:cubicBezTo>
                    <a:pt x="115" y="38"/>
                    <a:pt x="115" y="38"/>
                    <a:pt x="114" y="38"/>
                  </a:cubicBezTo>
                  <a:cubicBezTo>
                    <a:pt x="114" y="38"/>
                    <a:pt x="113" y="39"/>
                    <a:pt x="113" y="40"/>
                  </a:cubicBezTo>
                  <a:cubicBezTo>
                    <a:pt x="113" y="41"/>
                    <a:pt x="111" y="42"/>
                    <a:pt x="109" y="41"/>
                  </a:cubicBezTo>
                  <a:cubicBezTo>
                    <a:pt x="107" y="41"/>
                    <a:pt x="105" y="36"/>
                    <a:pt x="105" y="35"/>
                  </a:cubicBezTo>
                  <a:cubicBezTo>
                    <a:pt x="105" y="34"/>
                    <a:pt x="107" y="29"/>
                    <a:pt x="109" y="29"/>
                  </a:cubicBezTo>
                  <a:cubicBezTo>
                    <a:pt x="110" y="29"/>
                    <a:pt x="112" y="31"/>
                    <a:pt x="114" y="32"/>
                  </a:cubicBezTo>
                  <a:cubicBezTo>
                    <a:pt x="114" y="31"/>
                    <a:pt x="114" y="30"/>
                    <a:pt x="114" y="30"/>
                  </a:cubicBezTo>
                  <a:cubicBezTo>
                    <a:pt x="114" y="29"/>
                    <a:pt x="115" y="18"/>
                    <a:pt x="113" y="16"/>
                  </a:cubicBezTo>
                  <a:cubicBezTo>
                    <a:pt x="111" y="15"/>
                    <a:pt x="109" y="4"/>
                    <a:pt x="108" y="2"/>
                  </a:cubicBezTo>
                  <a:cubicBezTo>
                    <a:pt x="107" y="1"/>
                    <a:pt x="100" y="2"/>
                    <a:pt x="100" y="1"/>
                  </a:cubicBezTo>
                  <a:cubicBezTo>
                    <a:pt x="99" y="0"/>
                    <a:pt x="93" y="0"/>
                    <a:pt x="93" y="0"/>
                  </a:cubicBezTo>
                  <a:cubicBezTo>
                    <a:pt x="92" y="1"/>
                    <a:pt x="91" y="2"/>
                    <a:pt x="90" y="3"/>
                  </a:cubicBezTo>
                  <a:cubicBezTo>
                    <a:pt x="89" y="4"/>
                    <a:pt x="86" y="3"/>
                    <a:pt x="85" y="6"/>
                  </a:cubicBezTo>
                  <a:cubicBezTo>
                    <a:pt x="85" y="8"/>
                    <a:pt x="82" y="11"/>
                    <a:pt x="80" y="11"/>
                  </a:cubicBezTo>
                  <a:cubicBezTo>
                    <a:pt x="78" y="11"/>
                    <a:pt x="76" y="13"/>
                    <a:pt x="76" y="15"/>
                  </a:cubicBezTo>
                  <a:cubicBezTo>
                    <a:pt x="76" y="17"/>
                    <a:pt x="73" y="20"/>
                    <a:pt x="70" y="20"/>
                  </a:cubicBezTo>
                  <a:cubicBezTo>
                    <a:pt x="67" y="20"/>
                    <a:pt x="68" y="23"/>
                    <a:pt x="67" y="25"/>
                  </a:cubicBezTo>
                  <a:cubicBezTo>
                    <a:pt x="66" y="28"/>
                    <a:pt x="65" y="29"/>
                    <a:pt x="60" y="29"/>
                  </a:cubicBezTo>
                  <a:cubicBezTo>
                    <a:pt x="56" y="29"/>
                    <a:pt x="55" y="28"/>
                    <a:pt x="51" y="26"/>
                  </a:cubicBezTo>
                  <a:cubicBezTo>
                    <a:pt x="47" y="24"/>
                    <a:pt x="47" y="28"/>
                    <a:pt x="47" y="30"/>
                  </a:cubicBezTo>
                  <a:cubicBezTo>
                    <a:pt x="47" y="32"/>
                    <a:pt x="41" y="36"/>
                    <a:pt x="39" y="37"/>
                  </a:cubicBezTo>
                  <a:cubicBezTo>
                    <a:pt x="38" y="39"/>
                    <a:pt x="35" y="38"/>
                    <a:pt x="32" y="38"/>
                  </a:cubicBezTo>
                  <a:cubicBezTo>
                    <a:pt x="30" y="38"/>
                    <a:pt x="31" y="36"/>
                    <a:pt x="31" y="35"/>
                  </a:cubicBezTo>
                  <a:cubicBezTo>
                    <a:pt x="31" y="34"/>
                    <a:pt x="32" y="35"/>
                    <a:pt x="33" y="33"/>
                  </a:cubicBezTo>
                  <a:cubicBezTo>
                    <a:pt x="33" y="32"/>
                    <a:pt x="31" y="26"/>
                    <a:pt x="30" y="25"/>
                  </a:cubicBezTo>
                  <a:cubicBezTo>
                    <a:pt x="30" y="24"/>
                    <a:pt x="28" y="23"/>
                    <a:pt x="26" y="23"/>
                  </a:cubicBezTo>
                  <a:cubicBezTo>
                    <a:pt x="26" y="35"/>
                    <a:pt x="26" y="49"/>
                    <a:pt x="26" y="50"/>
                  </a:cubicBezTo>
                  <a:cubicBezTo>
                    <a:pt x="26" y="52"/>
                    <a:pt x="23" y="53"/>
                    <a:pt x="22" y="54"/>
                  </a:cubicBezTo>
                  <a:cubicBezTo>
                    <a:pt x="21" y="56"/>
                    <a:pt x="15" y="54"/>
                    <a:pt x="12" y="54"/>
                  </a:cubicBezTo>
                  <a:cubicBezTo>
                    <a:pt x="9" y="54"/>
                    <a:pt x="10" y="51"/>
                    <a:pt x="8" y="50"/>
                  </a:cubicBezTo>
                  <a:cubicBezTo>
                    <a:pt x="7" y="47"/>
                    <a:pt x="4" y="50"/>
                    <a:pt x="4" y="51"/>
                  </a:cubicBezTo>
                  <a:cubicBezTo>
                    <a:pt x="4" y="52"/>
                    <a:pt x="2" y="52"/>
                    <a:pt x="0" y="52"/>
                  </a:cubicBezTo>
                  <a:cubicBezTo>
                    <a:pt x="3" y="56"/>
                    <a:pt x="5" y="61"/>
                    <a:pt x="7" y="64"/>
                  </a:cubicBezTo>
                  <a:cubicBezTo>
                    <a:pt x="8" y="70"/>
                    <a:pt x="12" y="75"/>
                    <a:pt x="13" y="79"/>
                  </a:cubicBezTo>
                  <a:cubicBezTo>
                    <a:pt x="14" y="82"/>
                    <a:pt x="16" y="86"/>
                    <a:pt x="13" y="86"/>
                  </a:cubicBezTo>
                  <a:cubicBezTo>
                    <a:pt x="11" y="87"/>
                    <a:pt x="11" y="88"/>
                    <a:pt x="13" y="92"/>
                  </a:cubicBezTo>
                  <a:cubicBezTo>
                    <a:pt x="16" y="96"/>
                    <a:pt x="14" y="98"/>
                    <a:pt x="16" y="99"/>
                  </a:cubicBezTo>
                  <a:cubicBezTo>
                    <a:pt x="18" y="99"/>
                    <a:pt x="18" y="100"/>
                    <a:pt x="19" y="100"/>
                  </a:cubicBezTo>
                  <a:cubicBezTo>
                    <a:pt x="21" y="100"/>
                    <a:pt x="22" y="102"/>
                    <a:pt x="23" y="103"/>
                  </a:cubicBezTo>
                  <a:cubicBezTo>
                    <a:pt x="24" y="105"/>
                    <a:pt x="26" y="105"/>
                    <a:pt x="28" y="103"/>
                  </a:cubicBezTo>
                  <a:cubicBezTo>
                    <a:pt x="29" y="101"/>
                    <a:pt x="33" y="100"/>
                    <a:pt x="36" y="100"/>
                  </a:cubicBezTo>
                  <a:cubicBezTo>
                    <a:pt x="40" y="100"/>
                    <a:pt x="40" y="99"/>
                    <a:pt x="44" y="98"/>
                  </a:cubicBezTo>
                  <a:cubicBezTo>
                    <a:pt x="47" y="97"/>
                    <a:pt x="52" y="97"/>
                    <a:pt x="55" y="98"/>
                  </a:cubicBezTo>
                  <a:cubicBezTo>
                    <a:pt x="59" y="99"/>
                    <a:pt x="60" y="98"/>
                    <a:pt x="62" y="97"/>
                  </a:cubicBezTo>
                  <a:cubicBezTo>
                    <a:pt x="63" y="96"/>
                    <a:pt x="67" y="99"/>
                    <a:pt x="67" y="96"/>
                  </a:cubicBezTo>
                  <a:cubicBezTo>
                    <a:pt x="67" y="93"/>
                    <a:pt x="70" y="94"/>
                    <a:pt x="73" y="94"/>
                  </a:cubicBezTo>
                  <a:cubicBezTo>
                    <a:pt x="76" y="94"/>
                    <a:pt x="83" y="89"/>
                    <a:pt x="88" y="84"/>
                  </a:cubicBezTo>
                  <a:cubicBezTo>
                    <a:pt x="94" y="79"/>
                    <a:pt x="103" y="68"/>
                    <a:pt x="106" y="62"/>
                  </a:cubicBezTo>
                  <a:cubicBezTo>
                    <a:pt x="109" y="57"/>
                    <a:pt x="114" y="53"/>
                    <a:pt x="117" y="50"/>
                  </a:cubicBezTo>
                  <a:cubicBezTo>
                    <a:pt x="119" y="49"/>
                    <a:pt x="119" y="43"/>
                    <a:pt x="120" y="38"/>
                  </a:cubicBezTo>
                  <a:cubicBezTo>
                    <a:pt x="118" y="38"/>
                    <a:pt x="115" y="38"/>
                    <a:pt x="115" y="38"/>
                  </a:cubicBezTo>
                  <a:close/>
                  <a:moveTo>
                    <a:pt x="92" y="63"/>
                  </a:moveTo>
                  <a:cubicBezTo>
                    <a:pt x="92" y="65"/>
                    <a:pt x="87" y="62"/>
                    <a:pt x="87" y="64"/>
                  </a:cubicBezTo>
                  <a:cubicBezTo>
                    <a:pt x="86" y="66"/>
                    <a:pt x="85" y="69"/>
                    <a:pt x="85" y="69"/>
                  </a:cubicBezTo>
                  <a:cubicBezTo>
                    <a:pt x="82" y="68"/>
                    <a:pt x="82" y="68"/>
                    <a:pt x="82" y="68"/>
                  </a:cubicBezTo>
                  <a:cubicBezTo>
                    <a:pt x="78" y="62"/>
                    <a:pt x="78" y="62"/>
                    <a:pt x="78" y="62"/>
                  </a:cubicBezTo>
                  <a:cubicBezTo>
                    <a:pt x="78" y="62"/>
                    <a:pt x="81" y="57"/>
                    <a:pt x="82" y="55"/>
                  </a:cubicBezTo>
                  <a:cubicBezTo>
                    <a:pt x="83" y="53"/>
                    <a:pt x="88" y="50"/>
                    <a:pt x="89" y="52"/>
                  </a:cubicBezTo>
                  <a:cubicBezTo>
                    <a:pt x="90" y="54"/>
                    <a:pt x="95" y="56"/>
                    <a:pt x="95" y="58"/>
                  </a:cubicBezTo>
                  <a:cubicBezTo>
                    <a:pt x="95" y="60"/>
                    <a:pt x="92" y="62"/>
                    <a:pt x="92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932;p79">
              <a:extLst>
                <a:ext uri="{FF2B5EF4-FFF2-40B4-BE49-F238E27FC236}">
                  <a16:creationId xmlns:a16="http://schemas.microsoft.com/office/drawing/2014/main" id="{4502A79D-76ED-DE9A-BC6B-C3055238C753}"/>
                </a:ext>
              </a:extLst>
            </p:cNvPr>
            <p:cNvSpPr/>
            <p:nvPr/>
          </p:nvSpPr>
          <p:spPr bwMode="gray">
            <a:xfrm>
              <a:off x="4766793" y="3469004"/>
              <a:ext cx="236480" cy="251575"/>
            </a:xfrm>
            <a:custGeom>
              <a:avLst/>
              <a:gdLst/>
              <a:ahLst/>
              <a:cxnLst/>
              <a:rect l="l" t="t" r="r" b="b"/>
              <a:pathLst>
                <a:path w="87" h="92" extrusionOk="0">
                  <a:moveTo>
                    <a:pt x="6" y="84"/>
                  </a:moveTo>
                  <a:cubicBezTo>
                    <a:pt x="8" y="84"/>
                    <a:pt x="6" y="86"/>
                    <a:pt x="8" y="85"/>
                  </a:cubicBezTo>
                  <a:cubicBezTo>
                    <a:pt x="11" y="84"/>
                    <a:pt x="13" y="84"/>
                    <a:pt x="16" y="86"/>
                  </a:cubicBezTo>
                  <a:cubicBezTo>
                    <a:pt x="18" y="87"/>
                    <a:pt x="20" y="88"/>
                    <a:pt x="22" y="88"/>
                  </a:cubicBezTo>
                  <a:cubicBezTo>
                    <a:pt x="25" y="88"/>
                    <a:pt x="48" y="88"/>
                    <a:pt x="48" y="88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65" y="89"/>
                    <a:pt x="66" y="90"/>
                  </a:cubicBezTo>
                  <a:cubicBezTo>
                    <a:pt x="69" y="92"/>
                    <a:pt x="76" y="90"/>
                    <a:pt x="78" y="90"/>
                  </a:cubicBezTo>
                  <a:cubicBezTo>
                    <a:pt x="78" y="89"/>
                    <a:pt x="79" y="89"/>
                    <a:pt x="80" y="89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7" y="37"/>
                    <a:pt x="87" y="37"/>
                    <a:pt x="87" y="37"/>
                  </a:cubicBezTo>
                  <a:cubicBezTo>
                    <a:pt x="87" y="37"/>
                    <a:pt x="86" y="37"/>
                    <a:pt x="85" y="37"/>
                  </a:cubicBezTo>
                  <a:cubicBezTo>
                    <a:pt x="83" y="38"/>
                    <a:pt x="80" y="38"/>
                    <a:pt x="78" y="38"/>
                  </a:cubicBezTo>
                  <a:cubicBezTo>
                    <a:pt x="76" y="38"/>
                    <a:pt x="76" y="40"/>
                    <a:pt x="75" y="40"/>
                  </a:cubicBezTo>
                  <a:cubicBezTo>
                    <a:pt x="73" y="39"/>
                    <a:pt x="74" y="35"/>
                    <a:pt x="75" y="33"/>
                  </a:cubicBezTo>
                  <a:cubicBezTo>
                    <a:pt x="75" y="32"/>
                    <a:pt x="73" y="29"/>
                    <a:pt x="71" y="28"/>
                  </a:cubicBezTo>
                  <a:cubicBezTo>
                    <a:pt x="69" y="27"/>
                    <a:pt x="73" y="18"/>
                    <a:pt x="72" y="18"/>
                  </a:cubicBezTo>
                  <a:cubicBezTo>
                    <a:pt x="71" y="17"/>
                    <a:pt x="70" y="14"/>
                    <a:pt x="70" y="11"/>
                  </a:cubicBezTo>
                  <a:cubicBezTo>
                    <a:pt x="70" y="9"/>
                    <a:pt x="69" y="10"/>
                    <a:pt x="65" y="10"/>
                  </a:cubicBezTo>
                  <a:cubicBezTo>
                    <a:pt x="62" y="10"/>
                    <a:pt x="62" y="8"/>
                    <a:pt x="62" y="8"/>
                  </a:cubicBezTo>
                  <a:cubicBezTo>
                    <a:pt x="62" y="8"/>
                    <a:pt x="58" y="7"/>
                    <a:pt x="56" y="8"/>
                  </a:cubicBezTo>
                  <a:cubicBezTo>
                    <a:pt x="54" y="9"/>
                    <a:pt x="54" y="16"/>
                    <a:pt x="54" y="15"/>
                  </a:cubicBezTo>
                  <a:cubicBezTo>
                    <a:pt x="52" y="15"/>
                    <a:pt x="48" y="16"/>
                    <a:pt x="44" y="17"/>
                  </a:cubicBezTo>
                  <a:cubicBezTo>
                    <a:pt x="42" y="18"/>
                    <a:pt x="40" y="16"/>
                    <a:pt x="38" y="12"/>
                  </a:cubicBezTo>
                  <a:cubicBezTo>
                    <a:pt x="37" y="8"/>
                    <a:pt x="35" y="9"/>
                    <a:pt x="35" y="7"/>
                  </a:cubicBezTo>
                  <a:cubicBezTo>
                    <a:pt x="36" y="4"/>
                    <a:pt x="34" y="0"/>
                    <a:pt x="34" y="0"/>
                  </a:cubicBezTo>
                  <a:cubicBezTo>
                    <a:pt x="34" y="0"/>
                    <a:pt x="12" y="0"/>
                    <a:pt x="10" y="0"/>
                  </a:cubicBezTo>
                  <a:cubicBezTo>
                    <a:pt x="9" y="0"/>
                    <a:pt x="8" y="1"/>
                    <a:pt x="6" y="3"/>
                  </a:cubicBezTo>
                  <a:cubicBezTo>
                    <a:pt x="8" y="7"/>
                    <a:pt x="11" y="16"/>
                    <a:pt x="12" y="18"/>
                  </a:cubicBezTo>
                  <a:cubicBezTo>
                    <a:pt x="13" y="20"/>
                    <a:pt x="11" y="22"/>
                    <a:pt x="11" y="26"/>
                  </a:cubicBezTo>
                  <a:cubicBezTo>
                    <a:pt x="11" y="29"/>
                    <a:pt x="15" y="37"/>
                    <a:pt x="16" y="41"/>
                  </a:cubicBezTo>
                  <a:cubicBezTo>
                    <a:pt x="16" y="46"/>
                    <a:pt x="13" y="49"/>
                    <a:pt x="10" y="51"/>
                  </a:cubicBezTo>
                  <a:cubicBezTo>
                    <a:pt x="8" y="55"/>
                    <a:pt x="5" y="62"/>
                    <a:pt x="5" y="66"/>
                  </a:cubicBezTo>
                  <a:cubicBezTo>
                    <a:pt x="5" y="70"/>
                    <a:pt x="1" y="74"/>
                    <a:pt x="1" y="76"/>
                  </a:cubicBezTo>
                  <a:cubicBezTo>
                    <a:pt x="1" y="78"/>
                    <a:pt x="1" y="84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4" y="84"/>
                    <a:pt x="6" y="8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933;p79">
              <a:extLst>
                <a:ext uri="{FF2B5EF4-FFF2-40B4-BE49-F238E27FC236}">
                  <a16:creationId xmlns:a16="http://schemas.microsoft.com/office/drawing/2014/main" id="{73B57F14-E83C-58F6-6748-93F52D63D834}"/>
                </a:ext>
              </a:extLst>
            </p:cNvPr>
            <p:cNvSpPr/>
            <p:nvPr/>
          </p:nvSpPr>
          <p:spPr bwMode="gray">
            <a:xfrm>
              <a:off x="4963020" y="3515962"/>
              <a:ext cx="231448" cy="204614"/>
            </a:xfrm>
            <a:custGeom>
              <a:avLst/>
              <a:gdLst/>
              <a:ahLst/>
              <a:cxnLst/>
              <a:rect l="l" t="t" r="r" b="b"/>
              <a:pathLst>
                <a:path w="85" h="75" extrusionOk="0">
                  <a:moveTo>
                    <a:pt x="66" y="3"/>
                  </a:moveTo>
                  <a:cubicBezTo>
                    <a:pt x="65" y="3"/>
                    <a:pt x="62" y="1"/>
                    <a:pt x="60" y="0"/>
                  </a:cubicBezTo>
                  <a:cubicBezTo>
                    <a:pt x="59" y="1"/>
                    <a:pt x="54" y="1"/>
                    <a:pt x="51" y="1"/>
                  </a:cubicBezTo>
                  <a:cubicBezTo>
                    <a:pt x="49" y="1"/>
                    <a:pt x="51" y="5"/>
                    <a:pt x="49" y="6"/>
                  </a:cubicBezTo>
                  <a:cubicBezTo>
                    <a:pt x="48" y="8"/>
                    <a:pt x="47" y="10"/>
                    <a:pt x="48" y="10"/>
                  </a:cubicBezTo>
                  <a:cubicBezTo>
                    <a:pt x="50" y="10"/>
                    <a:pt x="48" y="16"/>
                    <a:pt x="48" y="19"/>
                  </a:cubicBezTo>
                  <a:cubicBezTo>
                    <a:pt x="48" y="21"/>
                    <a:pt x="45" y="24"/>
                    <a:pt x="46" y="25"/>
                  </a:cubicBezTo>
                  <a:cubicBezTo>
                    <a:pt x="47" y="26"/>
                    <a:pt x="49" y="31"/>
                    <a:pt x="51" y="31"/>
                  </a:cubicBezTo>
                  <a:cubicBezTo>
                    <a:pt x="54" y="32"/>
                    <a:pt x="56" y="30"/>
                    <a:pt x="57" y="30"/>
                  </a:cubicBezTo>
                  <a:cubicBezTo>
                    <a:pt x="57" y="30"/>
                    <a:pt x="57" y="33"/>
                    <a:pt x="57" y="34"/>
                  </a:cubicBezTo>
                  <a:cubicBezTo>
                    <a:pt x="57" y="37"/>
                    <a:pt x="56" y="38"/>
                    <a:pt x="56" y="38"/>
                  </a:cubicBezTo>
                  <a:cubicBezTo>
                    <a:pt x="56" y="38"/>
                    <a:pt x="53" y="39"/>
                    <a:pt x="51" y="38"/>
                  </a:cubicBezTo>
                  <a:cubicBezTo>
                    <a:pt x="49" y="37"/>
                    <a:pt x="48" y="33"/>
                    <a:pt x="48" y="32"/>
                  </a:cubicBezTo>
                  <a:cubicBezTo>
                    <a:pt x="48" y="31"/>
                    <a:pt x="44" y="31"/>
                    <a:pt x="42" y="31"/>
                  </a:cubicBezTo>
                  <a:cubicBezTo>
                    <a:pt x="41" y="31"/>
                    <a:pt x="39" y="28"/>
                    <a:pt x="38" y="26"/>
                  </a:cubicBezTo>
                  <a:cubicBezTo>
                    <a:pt x="37" y="25"/>
                    <a:pt x="35" y="26"/>
                    <a:pt x="35" y="28"/>
                  </a:cubicBezTo>
                  <a:cubicBezTo>
                    <a:pt x="35" y="29"/>
                    <a:pt x="34" y="29"/>
                    <a:pt x="33" y="29"/>
                  </a:cubicBezTo>
                  <a:cubicBezTo>
                    <a:pt x="31" y="29"/>
                    <a:pt x="27" y="26"/>
                    <a:pt x="26" y="26"/>
                  </a:cubicBezTo>
                  <a:cubicBezTo>
                    <a:pt x="25" y="27"/>
                    <a:pt x="23" y="24"/>
                    <a:pt x="24" y="23"/>
                  </a:cubicBezTo>
                  <a:cubicBezTo>
                    <a:pt x="24" y="22"/>
                    <a:pt x="21" y="22"/>
                    <a:pt x="20" y="23"/>
                  </a:cubicBezTo>
                  <a:cubicBezTo>
                    <a:pt x="18" y="24"/>
                    <a:pt x="17" y="22"/>
                    <a:pt x="17" y="22"/>
                  </a:cubicBezTo>
                  <a:cubicBezTo>
                    <a:pt x="17" y="22"/>
                    <a:pt x="17" y="21"/>
                    <a:pt x="15" y="20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13" y="71"/>
                    <a:pt x="22" y="70"/>
                    <a:pt x="22" y="71"/>
                  </a:cubicBezTo>
                  <a:cubicBezTo>
                    <a:pt x="22" y="72"/>
                    <a:pt x="22" y="72"/>
                    <a:pt x="22" y="73"/>
                  </a:cubicBezTo>
                  <a:cubicBezTo>
                    <a:pt x="24" y="73"/>
                    <a:pt x="26" y="72"/>
                    <a:pt x="26" y="73"/>
                  </a:cubicBezTo>
                  <a:cubicBezTo>
                    <a:pt x="28" y="73"/>
                    <a:pt x="34" y="75"/>
                    <a:pt x="36" y="74"/>
                  </a:cubicBezTo>
                  <a:cubicBezTo>
                    <a:pt x="37" y="73"/>
                    <a:pt x="41" y="67"/>
                    <a:pt x="44" y="66"/>
                  </a:cubicBezTo>
                  <a:cubicBezTo>
                    <a:pt x="46" y="65"/>
                    <a:pt x="50" y="62"/>
                    <a:pt x="50" y="60"/>
                  </a:cubicBezTo>
                  <a:cubicBezTo>
                    <a:pt x="50" y="59"/>
                    <a:pt x="50" y="58"/>
                    <a:pt x="55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80" y="44"/>
                    <a:pt x="81" y="44"/>
                  </a:cubicBezTo>
                  <a:cubicBezTo>
                    <a:pt x="80" y="42"/>
                    <a:pt x="79" y="41"/>
                    <a:pt x="79" y="41"/>
                  </a:cubicBezTo>
                  <a:cubicBezTo>
                    <a:pt x="80" y="40"/>
                    <a:pt x="81" y="34"/>
                    <a:pt x="81" y="33"/>
                  </a:cubicBezTo>
                  <a:cubicBezTo>
                    <a:pt x="81" y="32"/>
                    <a:pt x="85" y="33"/>
                    <a:pt x="83" y="32"/>
                  </a:cubicBezTo>
                  <a:cubicBezTo>
                    <a:pt x="81" y="30"/>
                    <a:pt x="82" y="22"/>
                    <a:pt x="82" y="20"/>
                  </a:cubicBezTo>
                  <a:cubicBezTo>
                    <a:pt x="83" y="18"/>
                    <a:pt x="85" y="20"/>
                    <a:pt x="85" y="18"/>
                  </a:cubicBezTo>
                  <a:cubicBezTo>
                    <a:pt x="85" y="16"/>
                    <a:pt x="83" y="11"/>
                    <a:pt x="82" y="10"/>
                  </a:cubicBezTo>
                  <a:cubicBezTo>
                    <a:pt x="81" y="9"/>
                    <a:pt x="74" y="6"/>
                    <a:pt x="72" y="6"/>
                  </a:cubicBezTo>
                  <a:cubicBezTo>
                    <a:pt x="70" y="5"/>
                    <a:pt x="68" y="3"/>
                    <a:pt x="66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934;p79">
              <a:extLst>
                <a:ext uri="{FF2B5EF4-FFF2-40B4-BE49-F238E27FC236}">
                  <a16:creationId xmlns:a16="http://schemas.microsoft.com/office/drawing/2014/main" id="{71D91E40-E726-0415-F6C7-4A3AE2DB9555}"/>
                </a:ext>
              </a:extLst>
            </p:cNvPr>
            <p:cNvSpPr/>
            <p:nvPr/>
          </p:nvSpPr>
          <p:spPr bwMode="gray">
            <a:xfrm>
              <a:off x="5102225" y="3370049"/>
              <a:ext cx="38576" cy="36898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12" y="0"/>
                  </a:moveTo>
                  <a:cubicBezTo>
                    <a:pt x="10" y="0"/>
                    <a:pt x="8" y="1"/>
                    <a:pt x="7" y="1"/>
                  </a:cubicBezTo>
                  <a:cubicBezTo>
                    <a:pt x="6" y="1"/>
                    <a:pt x="5" y="1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1" y="7"/>
                    <a:pt x="1" y="7"/>
                  </a:cubicBezTo>
                  <a:cubicBezTo>
                    <a:pt x="1" y="7"/>
                    <a:pt x="0" y="7"/>
                    <a:pt x="0" y="9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8" y="13"/>
                    <a:pt x="7" y="9"/>
                    <a:pt x="7" y="9"/>
                  </a:cubicBezTo>
                  <a:cubicBezTo>
                    <a:pt x="7" y="9"/>
                    <a:pt x="14" y="10"/>
                    <a:pt x="14" y="8"/>
                  </a:cubicBezTo>
                  <a:cubicBezTo>
                    <a:pt x="14" y="6"/>
                    <a:pt x="13" y="2"/>
                    <a:pt x="13" y="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935;p79">
              <a:extLst>
                <a:ext uri="{FF2B5EF4-FFF2-40B4-BE49-F238E27FC236}">
                  <a16:creationId xmlns:a16="http://schemas.microsoft.com/office/drawing/2014/main" id="{DA22F30D-7F22-CD49-2EEC-C43F4C869496}"/>
                </a:ext>
              </a:extLst>
            </p:cNvPr>
            <p:cNvSpPr/>
            <p:nvPr/>
          </p:nvSpPr>
          <p:spPr bwMode="gray">
            <a:xfrm>
              <a:off x="5347091" y="3098350"/>
              <a:ext cx="207968" cy="280086"/>
            </a:xfrm>
            <a:custGeom>
              <a:avLst/>
              <a:gdLst/>
              <a:ahLst/>
              <a:cxnLst/>
              <a:rect l="l" t="t" r="r" b="b"/>
              <a:pathLst>
                <a:path w="76" h="103" extrusionOk="0">
                  <a:moveTo>
                    <a:pt x="17" y="19"/>
                  </a:moveTo>
                  <a:cubicBezTo>
                    <a:pt x="18" y="20"/>
                    <a:pt x="21" y="23"/>
                    <a:pt x="22" y="24"/>
                  </a:cubicBezTo>
                  <a:cubicBezTo>
                    <a:pt x="24" y="24"/>
                    <a:pt x="32" y="27"/>
                    <a:pt x="38" y="28"/>
                  </a:cubicBezTo>
                  <a:cubicBezTo>
                    <a:pt x="42" y="31"/>
                    <a:pt x="46" y="31"/>
                    <a:pt x="48" y="31"/>
                  </a:cubicBezTo>
                  <a:cubicBezTo>
                    <a:pt x="49" y="31"/>
                    <a:pt x="51" y="32"/>
                    <a:pt x="50" y="33"/>
                  </a:cubicBezTo>
                  <a:cubicBezTo>
                    <a:pt x="49" y="34"/>
                    <a:pt x="32" y="51"/>
                    <a:pt x="30" y="53"/>
                  </a:cubicBezTo>
                  <a:cubicBezTo>
                    <a:pt x="28" y="55"/>
                    <a:pt x="27" y="54"/>
                    <a:pt x="22" y="54"/>
                  </a:cubicBezTo>
                  <a:cubicBezTo>
                    <a:pt x="17" y="54"/>
                    <a:pt x="14" y="59"/>
                    <a:pt x="13" y="59"/>
                  </a:cubicBezTo>
                  <a:cubicBezTo>
                    <a:pt x="12" y="59"/>
                    <a:pt x="9" y="60"/>
                    <a:pt x="6" y="60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6" y="100"/>
                    <a:pt x="15" y="92"/>
                    <a:pt x="20" y="86"/>
                  </a:cubicBezTo>
                  <a:cubicBezTo>
                    <a:pt x="27" y="79"/>
                    <a:pt x="29" y="78"/>
                    <a:pt x="33" y="76"/>
                  </a:cubicBezTo>
                  <a:cubicBezTo>
                    <a:pt x="37" y="74"/>
                    <a:pt x="45" y="66"/>
                    <a:pt x="51" y="58"/>
                  </a:cubicBezTo>
                  <a:cubicBezTo>
                    <a:pt x="55" y="53"/>
                    <a:pt x="60" y="48"/>
                    <a:pt x="60" y="44"/>
                  </a:cubicBezTo>
                  <a:cubicBezTo>
                    <a:pt x="61" y="41"/>
                    <a:pt x="64" y="36"/>
                    <a:pt x="66" y="32"/>
                  </a:cubicBezTo>
                  <a:cubicBezTo>
                    <a:pt x="69" y="29"/>
                    <a:pt x="73" y="20"/>
                    <a:pt x="73" y="17"/>
                  </a:cubicBezTo>
                  <a:cubicBezTo>
                    <a:pt x="73" y="16"/>
                    <a:pt x="75" y="9"/>
                    <a:pt x="76" y="4"/>
                  </a:cubicBezTo>
                  <a:cubicBezTo>
                    <a:pt x="76" y="0"/>
                    <a:pt x="72" y="0"/>
                    <a:pt x="71" y="3"/>
                  </a:cubicBezTo>
                  <a:cubicBezTo>
                    <a:pt x="70" y="4"/>
                    <a:pt x="61" y="6"/>
                    <a:pt x="54" y="6"/>
                  </a:cubicBezTo>
                  <a:cubicBezTo>
                    <a:pt x="49" y="7"/>
                    <a:pt x="45" y="7"/>
                    <a:pt x="43" y="9"/>
                  </a:cubicBezTo>
                  <a:cubicBezTo>
                    <a:pt x="40" y="12"/>
                    <a:pt x="35" y="9"/>
                    <a:pt x="33" y="11"/>
                  </a:cubicBezTo>
                  <a:cubicBezTo>
                    <a:pt x="31" y="14"/>
                    <a:pt x="23" y="16"/>
                    <a:pt x="21" y="10"/>
                  </a:cubicBezTo>
                  <a:cubicBezTo>
                    <a:pt x="20" y="8"/>
                    <a:pt x="18" y="7"/>
                    <a:pt x="17" y="6"/>
                  </a:cubicBezTo>
                  <a:cubicBezTo>
                    <a:pt x="15" y="8"/>
                    <a:pt x="13" y="12"/>
                    <a:pt x="13" y="13"/>
                  </a:cubicBezTo>
                  <a:cubicBezTo>
                    <a:pt x="14" y="14"/>
                    <a:pt x="16" y="18"/>
                    <a:pt x="17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936;p79">
              <a:extLst>
                <a:ext uri="{FF2B5EF4-FFF2-40B4-BE49-F238E27FC236}">
                  <a16:creationId xmlns:a16="http://schemas.microsoft.com/office/drawing/2014/main" id="{6429A204-0EB8-C647-CB2D-08F925D8449F}"/>
                </a:ext>
              </a:extLst>
            </p:cNvPr>
            <p:cNvSpPr/>
            <p:nvPr/>
          </p:nvSpPr>
          <p:spPr bwMode="gray">
            <a:xfrm>
              <a:off x="4261968" y="2581784"/>
              <a:ext cx="244865" cy="191196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34" y="70"/>
                  </a:moveTo>
                  <a:cubicBezTo>
                    <a:pt x="34" y="66"/>
                    <a:pt x="33" y="61"/>
                    <a:pt x="33" y="60"/>
                  </a:cubicBezTo>
                  <a:cubicBezTo>
                    <a:pt x="34" y="59"/>
                    <a:pt x="43" y="54"/>
                    <a:pt x="45" y="53"/>
                  </a:cubicBezTo>
                  <a:cubicBezTo>
                    <a:pt x="47" y="52"/>
                    <a:pt x="50" y="53"/>
                    <a:pt x="50" y="51"/>
                  </a:cubicBezTo>
                  <a:cubicBezTo>
                    <a:pt x="50" y="49"/>
                    <a:pt x="54" y="50"/>
                    <a:pt x="57" y="50"/>
                  </a:cubicBezTo>
                  <a:cubicBezTo>
                    <a:pt x="59" y="49"/>
                    <a:pt x="61" y="47"/>
                    <a:pt x="61" y="45"/>
                  </a:cubicBezTo>
                  <a:cubicBezTo>
                    <a:pt x="61" y="44"/>
                    <a:pt x="64" y="44"/>
                    <a:pt x="66" y="44"/>
                  </a:cubicBezTo>
                  <a:cubicBezTo>
                    <a:pt x="68" y="44"/>
                    <a:pt x="68" y="41"/>
                    <a:pt x="70" y="41"/>
                  </a:cubicBezTo>
                  <a:cubicBezTo>
                    <a:pt x="71" y="41"/>
                    <a:pt x="70" y="39"/>
                    <a:pt x="71" y="36"/>
                  </a:cubicBezTo>
                  <a:cubicBezTo>
                    <a:pt x="71" y="34"/>
                    <a:pt x="71" y="34"/>
                    <a:pt x="73" y="34"/>
                  </a:cubicBezTo>
                  <a:cubicBezTo>
                    <a:pt x="75" y="34"/>
                    <a:pt x="77" y="34"/>
                    <a:pt x="77" y="33"/>
                  </a:cubicBezTo>
                  <a:cubicBezTo>
                    <a:pt x="77" y="31"/>
                    <a:pt x="86" y="32"/>
                    <a:pt x="88" y="32"/>
                  </a:cubicBezTo>
                  <a:cubicBezTo>
                    <a:pt x="89" y="32"/>
                    <a:pt x="90" y="30"/>
                    <a:pt x="90" y="29"/>
                  </a:cubicBezTo>
                  <a:cubicBezTo>
                    <a:pt x="89" y="28"/>
                    <a:pt x="88" y="24"/>
                    <a:pt x="86" y="23"/>
                  </a:cubicBezTo>
                  <a:cubicBezTo>
                    <a:pt x="86" y="23"/>
                    <a:pt x="86" y="20"/>
                    <a:pt x="86" y="17"/>
                  </a:cubicBezTo>
                  <a:cubicBezTo>
                    <a:pt x="86" y="14"/>
                    <a:pt x="86" y="12"/>
                    <a:pt x="85" y="10"/>
                  </a:cubicBezTo>
                  <a:cubicBezTo>
                    <a:pt x="84" y="9"/>
                    <a:pt x="84" y="8"/>
                    <a:pt x="83" y="7"/>
                  </a:cubicBezTo>
                  <a:cubicBezTo>
                    <a:pt x="80" y="7"/>
                    <a:pt x="77" y="5"/>
                    <a:pt x="74" y="5"/>
                  </a:cubicBezTo>
                  <a:cubicBezTo>
                    <a:pt x="71" y="5"/>
                    <a:pt x="64" y="7"/>
                    <a:pt x="61" y="4"/>
                  </a:cubicBezTo>
                  <a:cubicBezTo>
                    <a:pt x="59" y="1"/>
                    <a:pt x="57" y="0"/>
                    <a:pt x="55" y="1"/>
                  </a:cubicBezTo>
                  <a:cubicBezTo>
                    <a:pt x="52" y="1"/>
                    <a:pt x="49" y="12"/>
                    <a:pt x="47" y="15"/>
                  </a:cubicBezTo>
                  <a:cubicBezTo>
                    <a:pt x="45" y="19"/>
                    <a:pt x="38" y="21"/>
                    <a:pt x="36" y="21"/>
                  </a:cubicBezTo>
                  <a:cubicBezTo>
                    <a:pt x="32" y="21"/>
                    <a:pt x="32" y="25"/>
                    <a:pt x="30" y="27"/>
                  </a:cubicBezTo>
                  <a:cubicBezTo>
                    <a:pt x="27" y="29"/>
                    <a:pt x="28" y="32"/>
                    <a:pt x="25" y="34"/>
                  </a:cubicBezTo>
                  <a:cubicBezTo>
                    <a:pt x="23" y="36"/>
                    <a:pt x="24" y="43"/>
                    <a:pt x="25" y="45"/>
                  </a:cubicBezTo>
                  <a:cubicBezTo>
                    <a:pt x="27" y="48"/>
                    <a:pt x="21" y="56"/>
                    <a:pt x="17" y="57"/>
                  </a:cubicBezTo>
                  <a:cubicBezTo>
                    <a:pt x="13" y="60"/>
                    <a:pt x="12" y="64"/>
                    <a:pt x="6" y="65"/>
                  </a:cubicBezTo>
                  <a:cubicBezTo>
                    <a:pt x="3" y="66"/>
                    <a:pt x="1" y="67"/>
                    <a:pt x="0" y="67"/>
                  </a:cubicBezTo>
                  <a:cubicBezTo>
                    <a:pt x="10" y="67"/>
                    <a:pt x="24" y="67"/>
                    <a:pt x="28" y="67"/>
                  </a:cubicBezTo>
                  <a:cubicBezTo>
                    <a:pt x="34" y="67"/>
                    <a:pt x="33" y="68"/>
                    <a:pt x="34" y="7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937;p79">
              <a:extLst>
                <a:ext uri="{FF2B5EF4-FFF2-40B4-BE49-F238E27FC236}">
                  <a16:creationId xmlns:a16="http://schemas.microsoft.com/office/drawing/2014/main" id="{1902268A-3DA4-00B6-9D06-EE88A9AD35A6}"/>
                </a:ext>
              </a:extLst>
            </p:cNvPr>
            <p:cNvSpPr/>
            <p:nvPr/>
          </p:nvSpPr>
          <p:spPr bwMode="gray">
            <a:xfrm>
              <a:off x="4679582" y="2543211"/>
              <a:ext cx="83858" cy="164361"/>
            </a:xfrm>
            <a:custGeom>
              <a:avLst/>
              <a:gdLst/>
              <a:ahLst/>
              <a:cxnLst/>
              <a:rect l="l" t="t" r="r" b="b"/>
              <a:pathLst>
                <a:path w="31" h="60" extrusionOk="0">
                  <a:moveTo>
                    <a:pt x="8" y="16"/>
                  </a:moveTo>
                  <a:cubicBezTo>
                    <a:pt x="10" y="19"/>
                    <a:pt x="8" y="22"/>
                    <a:pt x="6" y="23"/>
                  </a:cubicBezTo>
                  <a:cubicBezTo>
                    <a:pt x="4" y="24"/>
                    <a:pt x="3" y="29"/>
                    <a:pt x="1" y="29"/>
                  </a:cubicBezTo>
                  <a:cubicBezTo>
                    <a:pt x="0" y="29"/>
                    <a:pt x="1" y="35"/>
                    <a:pt x="4" y="36"/>
                  </a:cubicBezTo>
                  <a:cubicBezTo>
                    <a:pt x="7" y="38"/>
                    <a:pt x="7" y="40"/>
                    <a:pt x="7" y="41"/>
                  </a:cubicBezTo>
                  <a:cubicBezTo>
                    <a:pt x="7" y="43"/>
                    <a:pt x="12" y="44"/>
                    <a:pt x="14" y="45"/>
                  </a:cubicBezTo>
                  <a:cubicBezTo>
                    <a:pt x="14" y="47"/>
                    <a:pt x="16" y="56"/>
                    <a:pt x="16" y="58"/>
                  </a:cubicBezTo>
                  <a:cubicBezTo>
                    <a:pt x="16" y="59"/>
                    <a:pt x="17" y="60"/>
                    <a:pt x="17" y="60"/>
                  </a:cubicBezTo>
                  <a:cubicBezTo>
                    <a:pt x="18" y="60"/>
                    <a:pt x="20" y="59"/>
                    <a:pt x="20" y="58"/>
                  </a:cubicBezTo>
                  <a:cubicBezTo>
                    <a:pt x="22" y="56"/>
                    <a:pt x="22" y="53"/>
                    <a:pt x="22" y="52"/>
                  </a:cubicBezTo>
                  <a:cubicBezTo>
                    <a:pt x="21" y="51"/>
                    <a:pt x="22" y="49"/>
                    <a:pt x="23" y="49"/>
                  </a:cubicBezTo>
                  <a:cubicBezTo>
                    <a:pt x="24" y="48"/>
                    <a:pt x="28" y="44"/>
                    <a:pt x="28" y="44"/>
                  </a:cubicBezTo>
                  <a:cubicBezTo>
                    <a:pt x="29" y="43"/>
                    <a:pt x="31" y="44"/>
                    <a:pt x="31" y="41"/>
                  </a:cubicBezTo>
                  <a:cubicBezTo>
                    <a:pt x="31" y="40"/>
                    <a:pt x="31" y="39"/>
                    <a:pt x="31" y="37"/>
                  </a:cubicBezTo>
                  <a:cubicBezTo>
                    <a:pt x="30" y="36"/>
                    <a:pt x="28" y="34"/>
                    <a:pt x="28" y="34"/>
                  </a:cubicBezTo>
                  <a:cubicBezTo>
                    <a:pt x="28" y="33"/>
                    <a:pt x="27" y="30"/>
                    <a:pt x="26" y="32"/>
                  </a:cubicBezTo>
                  <a:cubicBezTo>
                    <a:pt x="25" y="33"/>
                    <a:pt x="20" y="32"/>
                    <a:pt x="20" y="29"/>
                  </a:cubicBezTo>
                  <a:cubicBezTo>
                    <a:pt x="19" y="26"/>
                    <a:pt x="23" y="26"/>
                    <a:pt x="26" y="24"/>
                  </a:cubicBezTo>
                  <a:cubicBezTo>
                    <a:pt x="28" y="21"/>
                    <a:pt x="29" y="17"/>
                    <a:pt x="26" y="14"/>
                  </a:cubicBezTo>
                  <a:cubicBezTo>
                    <a:pt x="23" y="11"/>
                    <a:pt x="25" y="9"/>
                    <a:pt x="28" y="8"/>
                  </a:cubicBezTo>
                  <a:cubicBezTo>
                    <a:pt x="29" y="5"/>
                    <a:pt x="28" y="4"/>
                    <a:pt x="27" y="5"/>
                  </a:cubicBezTo>
                  <a:cubicBezTo>
                    <a:pt x="25" y="6"/>
                    <a:pt x="23" y="6"/>
                    <a:pt x="23" y="4"/>
                  </a:cubicBezTo>
                  <a:cubicBezTo>
                    <a:pt x="22" y="1"/>
                    <a:pt x="15" y="0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9"/>
                    <a:pt x="7" y="14"/>
                    <a:pt x="8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938;p79">
              <a:extLst>
                <a:ext uri="{FF2B5EF4-FFF2-40B4-BE49-F238E27FC236}">
                  <a16:creationId xmlns:a16="http://schemas.microsoft.com/office/drawing/2014/main" id="{5AA8E323-80D9-EAC4-412E-3F3D986C7EDB}"/>
                </a:ext>
              </a:extLst>
            </p:cNvPr>
            <p:cNvSpPr/>
            <p:nvPr/>
          </p:nvSpPr>
          <p:spPr bwMode="gray">
            <a:xfrm>
              <a:off x="4352534" y="2551596"/>
              <a:ext cx="422644" cy="404196"/>
            </a:xfrm>
            <a:custGeom>
              <a:avLst/>
              <a:gdLst/>
              <a:ahLst/>
              <a:cxnLst/>
              <a:rect l="l" t="t" r="r" b="b"/>
              <a:pathLst>
                <a:path w="155" h="148" extrusionOk="0">
                  <a:moveTo>
                    <a:pt x="53" y="28"/>
                  </a:moveTo>
                  <a:cubicBezTo>
                    <a:pt x="53" y="31"/>
                    <a:pt x="52" y="35"/>
                    <a:pt x="53" y="35"/>
                  </a:cubicBezTo>
                  <a:cubicBezTo>
                    <a:pt x="55" y="36"/>
                    <a:pt x="56" y="39"/>
                    <a:pt x="57" y="40"/>
                  </a:cubicBezTo>
                  <a:cubicBezTo>
                    <a:pt x="57" y="41"/>
                    <a:pt x="56" y="43"/>
                    <a:pt x="55" y="43"/>
                  </a:cubicBezTo>
                  <a:cubicBezTo>
                    <a:pt x="53" y="43"/>
                    <a:pt x="44" y="42"/>
                    <a:pt x="44" y="44"/>
                  </a:cubicBezTo>
                  <a:cubicBezTo>
                    <a:pt x="44" y="45"/>
                    <a:pt x="42" y="46"/>
                    <a:pt x="39" y="46"/>
                  </a:cubicBezTo>
                  <a:cubicBezTo>
                    <a:pt x="37" y="46"/>
                    <a:pt x="37" y="46"/>
                    <a:pt x="37" y="48"/>
                  </a:cubicBezTo>
                  <a:cubicBezTo>
                    <a:pt x="36" y="50"/>
                    <a:pt x="37" y="52"/>
                    <a:pt x="36" y="52"/>
                  </a:cubicBezTo>
                  <a:cubicBezTo>
                    <a:pt x="35" y="52"/>
                    <a:pt x="35" y="55"/>
                    <a:pt x="33" y="55"/>
                  </a:cubicBezTo>
                  <a:cubicBezTo>
                    <a:pt x="31" y="55"/>
                    <a:pt x="27" y="55"/>
                    <a:pt x="27" y="57"/>
                  </a:cubicBezTo>
                  <a:cubicBezTo>
                    <a:pt x="27" y="59"/>
                    <a:pt x="25" y="60"/>
                    <a:pt x="24" y="61"/>
                  </a:cubicBezTo>
                  <a:cubicBezTo>
                    <a:pt x="21" y="61"/>
                    <a:pt x="17" y="60"/>
                    <a:pt x="17" y="62"/>
                  </a:cubicBezTo>
                  <a:cubicBezTo>
                    <a:pt x="17" y="64"/>
                    <a:pt x="13" y="63"/>
                    <a:pt x="12" y="64"/>
                  </a:cubicBezTo>
                  <a:cubicBezTo>
                    <a:pt x="10" y="65"/>
                    <a:pt x="0" y="71"/>
                    <a:pt x="0" y="71"/>
                  </a:cubicBezTo>
                  <a:cubicBezTo>
                    <a:pt x="0" y="72"/>
                    <a:pt x="0" y="77"/>
                    <a:pt x="0" y="82"/>
                  </a:cubicBezTo>
                  <a:cubicBezTo>
                    <a:pt x="0" y="83"/>
                    <a:pt x="0" y="83"/>
                    <a:pt x="1" y="83"/>
                  </a:cubicBezTo>
                  <a:cubicBezTo>
                    <a:pt x="5" y="85"/>
                    <a:pt x="72" y="129"/>
                    <a:pt x="73" y="131"/>
                  </a:cubicBezTo>
                  <a:cubicBezTo>
                    <a:pt x="76" y="133"/>
                    <a:pt x="78" y="138"/>
                    <a:pt x="78" y="138"/>
                  </a:cubicBezTo>
                  <a:cubicBezTo>
                    <a:pt x="78" y="138"/>
                    <a:pt x="83" y="139"/>
                    <a:pt x="86" y="141"/>
                  </a:cubicBezTo>
                  <a:cubicBezTo>
                    <a:pt x="90" y="142"/>
                    <a:pt x="90" y="148"/>
                    <a:pt x="90" y="148"/>
                  </a:cubicBezTo>
                  <a:cubicBezTo>
                    <a:pt x="90" y="148"/>
                    <a:pt x="95" y="147"/>
                    <a:pt x="97" y="147"/>
                  </a:cubicBezTo>
                  <a:cubicBezTo>
                    <a:pt x="100" y="146"/>
                    <a:pt x="109" y="143"/>
                    <a:pt x="109" y="143"/>
                  </a:cubicBezTo>
                  <a:cubicBezTo>
                    <a:pt x="122" y="132"/>
                    <a:pt x="122" y="132"/>
                    <a:pt x="122" y="13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4" y="108"/>
                    <a:pt x="153" y="106"/>
                    <a:pt x="151" y="106"/>
                  </a:cubicBezTo>
                  <a:cubicBezTo>
                    <a:pt x="149" y="106"/>
                    <a:pt x="147" y="105"/>
                    <a:pt x="145" y="105"/>
                  </a:cubicBezTo>
                  <a:cubicBezTo>
                    <a:pt x="144" y="105"/>
                    <a:pt x="141" y="103"/>
                    <a:pt x="140" y="101"/>
                  </a:cubicBezTo>
                  <a:cubicBezTo>
                    <a:pt x="140" y="99"/>
                    <a:pt x="141" y="98"/>
                    <a:pt x="139" y="95"/>
                  </a:cubicBezTo>
                  <a:cubicBezTo>
                    <a:pt x="138" y="93"/>
                    <a:pt x="136" y="92"/>
                    <a:pt x="136" y="91"/>
                  </a:cubicBezTo>
                  <a:cubicBezTo>
                    <a:pt x="136" y="90"/>
                    <a:pt x="139" y="88"/>
                    <a:pt x="139" y="87"/>
                  </a:cubicBezTo>
                  <a:cubicBezTo>
                    <a:pt x="140" y="87"/>
                    <a:pt x="138" y="85"/>
                    <a:pt x="138" y="83"/>
                  </a:cubicBezTo>
                  <a:cubicBezTo>
                    <a:pt x="138" y="83"/>
                    <a:pt x="137" y="81"/>
                    <a:pt x="138" y="79"/>
                  </a:cubicBezTo>
                  <a:cubicBezTo>
                    <a:pt x="139" y="78"/>
                    <a:pt x="140" y="77"/>
                    <a:pt x="139" y="74"/>
                  </a:cubicBezTo>
                  <a:cubicBezTo>
                    <a:pt x="137" y="71"/>
                    <a:pt x="141" y="70"/>
                    <a:pt x="139" y="67"/>
                  </a:cubicBezTo>
                  <a:cubicBezTo>
                    <a:pt x="137" y="63"/>
                    <a:pt x="135" y="60"/>
                    <a:pt x="135" y="60"/>
                  </a:cubicBezTo>
                  <a:cubicBezTo>
                    <a:pt x="135" y="60"/>
                    <a:pt x="136" y="59"/>
                    <a:pt x="137" y="58"/>
                  </a:cubicBezTo>
                  <a:cubicBezTo>
                    <a:pt x="137" y="58"/>
                    <a:pt x="136" y="57"/>
                    <a:pt x="136" y="56"/>
                  </a:cubicBezTo>
                  <a:cubicBezTo>
                    <a:pt x="136" y="53"/>
                    <a:pt x="134" y="45"/>
                    <a:pt x="133" y="43"/>
                  </a:cubicBezTo>
                  <a:cubicBezTo>
                    <a:pt x="132" y="41"/>
                    <a:pt x="127" y="40"/>
                    <a:pt x="127" y="38"/>
                  </a:cubicBezTo>
                  <a:cubicBezTo>
                    <a:pt x="127" y="37"/>
                    <a:pt x="127" y="36"/>
                    <a:pt x="124" y="34"/>
                  </a:cubicBezTo>
                  <a:cubicBezTo>
                    <a:pt x="121" y="33"/>
                    <a:pt x="120" y="26"/>
                    <a:pt x="121" y="26"/>
                  </a:cubicBezTo>
                  <a:cubicBezTo>
                    <a:pt x="123" y="26"/>
                    <a:pt x="124" y="22"/>
                    <a:pt x="126" y="21"/>
                  </a:cubicBezTo>
                  <a:cubicBezTo>
                    <a:pt x="128" y="20"/>
                    <a:pt x="130" y="16"/>
                    <a:pt x="128" y="13"/>
                  </a:cubicBezTo>
                  <a:cubicBezTo>
                    <a:pt x="127" y="12"/>
                    <a:pt x="128" y="6"/>
                    <a:pt x="128" y="1"/>
                  </a:cubicBezTo>
                  <a:cubicBezTo>
                    <a:pt x="125" y="1"/>
                    <a:pt x="122" y="1"/>
                    <a:pt x="121" y="1"/>
                  </a:cubicBezTo>
                  <a:cubicBezTo>
                    <a:pt x="120" y="0"/>
                    <a:pt x="116" y="1"/>
                    <a:pt x="114" y="1"/>
                  </a:cubicBezTo>
                  <a:cubicBezTo>
                    <a:pt x="111" y="1"/>
                    <a:pt x="106" y="5"/>
                    <a:pt x="104" y="3"/>
                  </a:cubicBezTo>
                  <a:cubicBezTo>
                    <a:pt x="101" y="1"/>
                    <a:pt x="82" y="4"/>
                    <a:pt x="75" y="5"/>
                  </a:cubicBezTo>
                  <a:cubicBezTo>
                    <a:pt x="70" y="5"/>
                    <a:pt x="68" y="11"/>
                    <a:pt x="64" y="11"/>
                  </a:cubicBezTo>
                  <a:cubicBezTo>
                    <a:pt x="60" y="11"/>
                    <a:pt x="55" y="13"/>
                    <a:pt x="52" y="17"/>
                  </a:cubicBezTo>
                  <a:cubicBezTo>
                    <a:pt x="51" y="18"/>
                    <a:pt x="50" y="18"/>
                    <a:pt x="49" y="18"/>
                  </a:cubicBezTo>
                  <a:cubicBezTo>
                    <a:pt x="50" y="19"/>
                    <a:pt x="50" y="20"/>
                    <a:pt x="51" y="21"/>
                  </a:cubicBezTo>
                  <a:cubicBezTo>
                    <a:pt x="52" y="23"/>
                    <a:pt x="53" y="25"/>
                    <a:pt x="5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939;p79">
              <a:extLst>
                <a:ext uri="{FF2B5EF4-FFF2-40B4-BE49-F238E27FC236}">
                  <a16:creationId xmlns:a16="http://schemas.microsoft.com/office/drawing/2014/main" id="{14F4A86B-63D5-00FD-CDB9-C520DDE729F3}"/>
                </a:ext>
              </a:extLst>
            </p:cNvPr>
            <p:cNvSpPr/>
            <p:nvPr/>
          </p:nvSpPr>
          <p:spPr bwMode="gray">
            <a:xfrm>
              <a:off x="4719833" y="2647195"/>
              <a:ext cx="311952" cy="295180"/>
            </a:xfrm>
            <a:custGeom>
              <a:avLst/>
              <a:gdLst/>
              <a:ahLst/>
              <a:cxnLst/>
              <a:rect l="l" t="t" r="r" b="b"/>
              <a:pathLst>
                <a:path w="114" h="108" extrusionOk="0">
                  <a:moveTo>
                    <a:pt x="13" y="6"/>
                  </a:moveTo>
                  <a:cubicBezTo>
                    <a:pt x="12" y="6"/>
                    <a:pt x="9" y="11"/>
                    <a:pt x="8" y="12"/>
                  </a:cubicBezTo>
                  <a:cubicBezTo>
                    <a:pt x="7" y="12"/>
                    <a:pt x="6" y="14"/>
                    <a:pt x="7" y="14"/>
                  </a:cubicBezTo>
                  <a:cubicBezTo>
                    <a:pt x="7" y="15"/>
                    <a:pt x="7" y="18"/>
                    <a:pt x="5" y="21"/>
                  </a:cubicBezTo>
                  <a:cubicBezTo>
                    <a:pt x="4" y="23"/>
                    <a:pt x="1" y="24"/>
                    <a:pt x="0" y="25"/>
                  </a:cubicBezTo>
                  <a:cubicBezTo>
                    <a:pt x="0" y="26"/>
                    <a:pt x="2" y="28"/>
                    <a:pt x="4" y="32"/>
                  </a:cubicBezTo>
                  <a:cubicBezTo>
                    <a:pt x="6" y="35"/>
                    <a:pt x="2" y="37"/>
                    <a:pt x="4" y="39"/>
                  </a:cubicBezTo>
                  <a:cubicBezTo>
                    <a:pt x="5" y="42"/>
                    <a:pt x="4" y="43"/>
                    <a:pt x="3" y="44"/>
                  </a:cubicBezTo>
                  <a:cubicBezTo>
                    <a:pt x="2" y="46"/>
                    <a:pt x="3" y="48"/>
                    <a:pt x="3" y="49"/>
                  </a:cubicBezTo>
                  <a:cubicBezTo>
                    <a:pt x="3" y="50"/>
                    <a:pt x="5" y="52"/>
                    <a:pt x="4" y="52"/>
                  </a:cubicBezTo>
                  <a:cubicBezTo>
                    <a:pt x="4" y="53"/>
                    <a:pt x="1" y="55"/>
                    <a:pt x="1" y="56"/>
                  </a:cubicBezTo>
                  <a:cubicBezTo>
                    <a:pt x="1" y="57"/>
                    <a:pt x="3" y="58"/>
                    <a:pt x="4" y="61"/>
                  </a:cubicBezTo>
                  <a:cubicBezTo>
                    <a:pt x="6" y="63"/>
                    <a:pt x="5" y="64"/>
                    <a:pt x="5" y="66"/>
                  </a:cubicBezTo>
                  <a:cubicBezTo>
                    <a:pt x="6" y="68"/>
                    <a:pt x="9" y="70"/>
                    <a:pt x="11" y="70"/>
                  </a:cubicBezTo>
                  <a:cubicBezTo>
                    <a:pt x="12" y="70"/>
                    <a:pt x="14" y="71"/>
                    <a:pt x="16" y="71"/>
                  </a:cubicBezTo>
                  <a:cubicBezTo>
                    <a:pt x="18" y="71"/>
                    <a:pt x="19" y="74"/>
                    <a:pt x="20" y="77"/>
                  </a:cubicBezTo>
                  <a:cubicBezTo>
                    <a:pt x="21" y="77"/>
                    <a:pt x="28" y="77"/>
                    <a:pt x="31" y="80"/>
                  </a:cubicBezTo>
                  <a:cubicBezTo>
                    <a:pt x="34" y="82"/>
                    <a:pt x="36" y="85"/>
                    <a:pt x="36" y="85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105" y="108"/>
                    <a:pt x="105" y="108"/>
                    <a:pt x="105" y="108"/>
                  </a:cubicBezTo>
                  <a:cubicBezTo>
                    <a:pt x="105" y="104"/>
                    <a:pt x="105" y="104"/>
                    <a:pt x="105" y="104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1" y="104"/>
                    <a:pt x="111" y="37"/>
                    <a:pt x="111" y="31"/>
                  </a:cubicBezTo>
                  <a:cubicBezTo>
                    <a:pt x="111" y="26"/>
                    <a:pt x="110" y="23"/>
                    <a:pt x="111" y="20"/>
                  </a:cubicBezTo>
                  <a:cubicBezTo>
                    <a:pt x="114" y="17"/>
                    <a:pt x="110" y="16"/>
                    <a:pt x="112" y="11"/>
                  </a:cubicBezTo>
                  <a:cubicBezTo>
                    <a:pt x="112" y="11"/>
                    <a:pt x="113" y="10"/>
                    <a:pt x="113" y="9"/>
                  </a:cubicBezTo>
                  <a:cubicBezTo>
                    <a:pt x="113" y="9"/>
                    <a:pt x="113" y="9"/>
                    <a:pt x="113" y="9"/>
                  </a:cubicBezTo>
                  <a:cubicBezTo>
                    <a:pt x="112" y="7"/>
                    <a:pt x="110" y="7"/>
                    <a:pt x="103" y="6"/>
                  </a:cubicBezTo>
                  <a:cubicBezTo>
                    <a:pt x="97" y="5"/>
                    <a:pt x="99" y="1"/>
                    <a:pt x="92" y="1"/>
                  </a:cubicBezTo>
                  <a:cubicBezTo>
                    <a:pt x="85" y="0"/>
                    <a:pt x="75" y="6"/>
                    <a:pt x="75" y="9"/>
                  </a:cubicBezTo>
                  <a:cubicBezTo>
                    <a:pt x="75" y="12"/>
                    <a:pt x="78" y="15"/>
                    <a:pt x="76" y="18"/>
                  </a:cubicBezTo>
                  <a:cubicBezTo>
                    <a:pt x="73" y="22"/>
                    <a:pt x="68" y="22"/>
                    <a:pt x="64" y="19"/>
                  </a:cubicBezTo>
                  <a:cubicBezTo>
                    <a:pt x="61" y="15"/>
                    <a:pt x="55" y="14"/>
                    <a:pt x="51" y="14"/>
                  </a:cubicBezTo>
                  <a:cubicBezTo>
                    <a:pt x="47" y="14"/>
                    <a:pt x="43" y="11"/>
                    <a:pt x="44" y="9"/>
                  </a:cubicBezTo>
                  <a:cubicBezTo>
                    <a:pt x="44" y="6"/>
                    <a:pt x="42" y="5"/>
                    <a:pt x="38" y="4"/>
                  </a:cubicBezTo>
                  <a:cubicBezTo>
                    <a:pt x="35" y="3"/>
                    <a:pt x="32" y="1"/>
                    <a:pt x="25" y="2"/>
                  </a:cubicBezTo>
                  <a:cubicBezTo>
                    <a:pt x="22" y="2"/>
                    <a:pt x="19" y="1"/>
                    <a:pt x="16" y="0"/>
                  </a:cubicBezTo>
                  <a:cubicBezTo>
                    <a:pt x="16" y="2"/>
                    <a:pt x="16" y="2"/>
                    <a:pt x="16" y="3"/>
                  </a:cubicBezTo>
                  <a:cubicBezTo>
                    <a:pt x="16" y="6"/>
                    <a:pt x="14" y="5"/>
                    <a:pt x="13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940;p79">
              <a:extLst>
                <a:ext uri="{FF2B5EF4-FFF2-40B4-BE49-F238E27FC236}">
                  <a16:creationId xmlns:a16="http://schemas.microsoft.com/office/drawing/2014/main" id="{4E2099EB-BBE9-5A94-3AA0-8D1DE2E3A6EE}"/>
                </a:ext>
              </a:extLst>
            </p:cNvPr>
            <p:cNvSpPr/>
            <p:nvPr/>
          </p:nvSpPr>
          <p:spPr bwMode="gray">
            <a:xfrm>
              <a:off x="4191527" y="3059777"/>
              <a:ext cx="57024" cy="21803"/>
            </a:xfrm>
            <a:custGeom>
              <a:avLst/>
              <a:gdLst/>
              <a:ahLst/>
              <a:cxnLst/>
              <a:rect l="l" t="t" r="r" b="b"/>
              <a:pathLst>
                <a:path w="21" h="8" extrusionOk="0">
                  <a:moveTo>
                    <a:pt x="11" y="5"/>
                  </a:moveTo>
                  <a:cubicBezTo>
                    <a:pt x="12" y="3"/>
                    <a:pt x="15" y="6"/>
                    <a:pt x="17" y="7"/>
                  </a:cubicBezTo>
                  <a:cubicBezTo>
                    <a:pt x="19" y="7"/>
                    <a:pt x="21" y="5"/>
                    <a:pt x="21" y="5"/>
                  </a:cubicBezTo>
                  <a:cubicBezTo>
                    <a:pt x="21" y="5"/>
                    <a:pt x="21" y="5"/>
                    <a:pt x="17" y="5"/>
                  </a:cubicBezTo>
                  <a:cubicBezTo>
                    <a:pt x="14" y="4"/>
                    <a:pt x="14" y="0"/>
                    <a:pt x="10" y="1"/>
                  </a:cubicBezTo>
                  <a:cubicBezTo>
                    <a:pt x="7" y="3"/>
                    <a:pt x="5" y="3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8"/>
                    <a:pt x="1" y="7"/>
                    <a:pt x="2" y="7"/>
                  </a:cubicBezTo>
                  <a:cubicBezTo>
                    <a:pt x="4" y="7"/>
                    <a:pt x="9" y="6"/>
                    <a:pt x="11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941;p79">
              <a:extLst>
                <a:ext uri="{FF2B5EF4-FFF2-40B4-BE49-F238E27FC236}">
                  <a16:creationId xmlns:a16="http://schemas.microsoft.com/office/drawing/2014/main" id="{68397BE2-4236-5B44-1326-CE00911A3F3B}"/>
                </a:ext>
              </a:extLst>
            </p:cNvPr>
            <p:cNvSpPr/>
            <p:nvPr/>
          </p:nvSpPr>
          <p:spPr bwMode="gray">
            <a:xfrm>
              <a:off x="4178110" y="3004428"/>
              <a:ext cx="122433" cy="93921"/>
            </a:xfrm>
            <a:custGeom>
              <a:avLst/>
              <a:gdLst/>
              <a:ahLst/>
              <a:cxnLst/>
              <a:rect l="l" t="t" r="r" b="b"/>
              <a:pathLst>
                <a:path w="45" h="34" extrusionOk="0">
                  <a:moveTo>
                    <a:pt x="10" y="33"/>
                  </a:moveTo>
                  <a:cubicBezTo>
                    <a:pt x="12" y="33"/>
                    <a:pt x="15" y="31"/>
                    <a:pt x="15" y="31"/>
                  </a:cubicBezTo>
                  <a:cubicBezTo>
                    <a:pt x="15" y="31"/>
                    <a:pt x="24" y="30"/>
                    <a:pt x="25" y="30"/>
                  </a:cubicBezTo>
                  <a:cubicBezTo>
                    <a:pt x="26" y="30"/>
                    <a:pt x="27" y="30"/>
                    <a:pt x="27" y="31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33" y="31"/>
                    <a:pt x="33" y="32"/>
                  </a:cubicBezTo>
                  <a:cubicBezTo>
                    <a:pt x="33" y="33"/>
                    <a:pt x="40" y="34"/>
                    <a:pt x="44" y="33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1"/>
                    <a:pt x="45" y="28"/>
                    <a:pt x="45" y="27"/>
                  </a:cubicBezTo>
                  <a:cubicBezTo>
                    <a:pt x="44" y="27"/>
                    <a:pt x="42" y="25"/>
                    <a:pt x="40" y="23"/>
                  </a:cubicBezTo>
                  <a:cubicBezTo>
                    <a:pt x="39" y="22"/>
                    <a:pt x="39" y="18"/>
                    <a:pt x="39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7" y="12"/>
                    <a:pt x="34" y="11"/>
                  </a:cubicBezTo>
                  <a:cubicBezTo>
                    <a:pt x="31" y="10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3" y="2"/>
                    <a:pt x="22" y="1"/>
                  </a:cubicBezTo>
                  <a:cubicBezTo>
                    <a:pt x="20" y="0"/>
                    <a:pt x="16" y="2"/>
                    <a:pt x="16" y="2"/>
                  </a:cubicBezTo>
                  <a:cubicBezTo>
                    <a:pt x="16" y="2"/>
                    <a:pt x="11" y="2"/>
                    <a:pt x="10" y="2"/>
                  </a:cubicBezTo>
                  <a:cubicBezTo>
                    <a:pt x="7" y="1"/>
                    <a:pt x="7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7"/>
                    <a:pt x="4" y="9"/>
                    <a:pt x="3" y="11"/>
                  </a:cubicBezTo>
                  <a:cubicBezTo>
                    <a:pt x="0" y="15"/>
                    <a:pt x="4" y="20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ubicBezTo>
                    <a:pt x="10" y="23"/>
                    <a:pt x="12" y="23"/>
                    <a:pt x="15" y="21"/>
                  </a:cubicBezTo>
                  <a:cubicBezTo>
                    <a:pt x="19" y="20"/>
                    <a:pt x="19" y="24"/>
                    <a:pt x="23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5"/>
                    <a:pt x="24" y="27"/>
                    <a:pt x="23" y="27"/>
                  </a:cubicBezTo>
                  <a:cubicBezTo>
                    <a:pt x="20" y="26"/>
                    <a:pt x="17" y="23"/>
                    <a:pt x="16" y="25"/>
                  </a:cubicBezTo>
                  <a:cubicBezTo>
                    <a:pt x="14" y="26"/>
                    <a:pt x="10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5" y="28"/>
                    <a:pt x="5" y="30"/>
                    <a:pt x="6" y="31"/>
                  </a:cubicBezTo>
                  <a:cubicBezTo>
                    <a:pt x="6" y="31"/>
                    <a:pt x="7" y="31"/>
                    <a:pt x="7" y="32"/>
                  </a:cubicBezTo>
                  <a:cubicBezTo>
                    <a:pt x="10" y="31"/>
                    <a:pt x="10" y="33"/>
                    <a:pt x="10" y="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942;p79">
              <a:extLst>
                <a:ext uri="{FF2B5EF4-FFF2-40B4-BE49-F238E27FC236}">
                  <a16:creationId xmlns:a16="http://schemas.microsoft.com/office/drawing/2014/main" id="{5C5F0C74-E7C6-719D-79AE-EE0F1AE3CE30}"/>
                </a:ext>
              </a:extLst>
            </p:cNvPr>
            <p:cNvSpPr/>
            <p:nvPr/>
          </p:nvSpPr>
          <p:spPr bwMode="gray">
            <a:xfrm>
              <a:off x="4193205" y="3086610"/>
              <a:ext cx="57024" cy="33543"/>
            </a:xfrm>
            <a:custGeom>
              <a:avLst/>
              <a:gdLst/>
              <a:ahLst/>
              <a:cxnLst/>
              <a:rect l="l" t="t" r="r" b="b"/>
              <a:pathLst>
                <a:path w="21" h="12" extrusionOk="0">
                  <a:moveTo>
                    <a:pt x="11" y="11"/>
                  </a:moveTo>
                  <a:cubicBezTo>
                    <a:pt x="12" y="11"/>
                    <a:pt x="16" y="8"/>
                    <a:pt x="17" y="9"/>
                  </a:cubicBezTo>
                  <a:cubicBezTo>
                    <a:pt x="18" y="9"/>
                    <a:pt x="20" y="8"/>
                    <a:pt x="20" y="7"/>
                  </a:cubicBezTo>
                  <a:cubicBezTo>
                    <a:pt x="20" y="7"/>
                    <a:pt x="18" y="4"/>
                    <a:pt x="20" y="4"/>
                  </a:cubicBezTo>
                  <a:cubicBezTo>
                    <a:pt x="21" y="3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9" y="1"/>
                    <a:pt x="9" y="1"/>
                  </a:cubicBezTo>
                  <a:cubicBezTo>
                    <a:pt x="9" y="1"/>
                    <a:pt x="6" y="3"/>
                    <a:pt x="4" y="3"/>
                  </a:cubicBezTo>
                  <a:cubicBezTo>
                    <a:pt x="3" y="3"/>
                    <a:pt x="4" y="1"/>
                    <a:pt x="0" y="2"/>
                  </a:cubicBezTo>
                  <a:cubicBezTo>
                    <a:pt x="2" y="4"/>
                    <a:pt x="2" y="5"/>
                    <a:pt x="6" y="7"/>
                  </a:cubicBezTo>
                  <a:cubicBezTo>
                    <a:pt x="11" y="8"/>
                    <a:pt x="6" y="10"/>
                    <a:pt x="10" y="12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943;p79">
              <a:extLst>
                <a:ext uri="{FF2B5EF4-FFF2-40B4-BE49-F238E27FC236}">
                  <a16:creationId xmlns:a16="http://schemas.microsoft.com/office/drawing/2014/main" id="{AA86C96D-5207-E7D8-D103-8DBF331E012E}"/>
                </a:ext>
              </a:extLst>
            </p:cNvPr>
            <p:cNvSpPr/>
            <p:nvPr/>
          </p:nvSpPr>
          <p:spPr bwMode="gray">
            <a:xfrm>
              <a:off x="4823817" y="3116800"/>
              <a:ext cx="248220" cy="177779"/>
            </a:xfrm>
            <a:custGeom>
              <a:avLst/>
              <a:gdLst/>
              <a:ahLst/>
              <a:cxnLst/>
              <a:rect l="l" t="t" r="r" b="b"/>
              <a:pathLst>
                <a:path w="91" h="65" extrusionOk="0">
                  <a:moveTo>
                    <a:pt x="83" y="37"/>
                  </a:moveTo>
                  <a:cubicBezTo>
                    <a:pt x="83" y="35"/>
                    <a:pt x="83" y="34"/>
                    <a:pt x="80" y="32"/>
                  </a:cubicBezTo>
                  <a:cubicBezTo>
                    <a:pt x="78" y="30"/>
                    <a:pt x="76" y="29"/>
                    <a:pt x="76" y="28"/>
                  </a:cubicBezTo>
                  <a:cubicBezTo>
                    <a:pt x="76" y="26"/>
                    <a:pt x="75" y="26"/>
                    <a:pt x="73" y="23"/>
                  </a:cubicBezTo>
                  <a:cubicBezTo>
                    <a:pt x="70" y="21"/>
                    <a:pt x="67" y="21"/>
                    <a:pt x="67" y="21"/>
                  </a:cubicBezTo>
                  <a:cubicBezTo>
                    <a:pt x="66" y="18"/>
                    <a:pt x="66" y="18"/>
                    <a:pt x="66" y="18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1" y="16"/>
                    <a:pt x="64" y="15"/>
                  </a:cubicBezTo>
                  <a:cubicBezTo>
                    <a:pt x="67" y="13"/>
                    <a:pt x="64" y="10"/>
                    <a:pt x="63" y="9"/>
                  </a:cubicBezTo>
                  <a:cubicBezTo>
                    <a:pt x="63" y="8"/>
                    <a:pt x="59" y="2"/>
                    <a:pt x="58" y="1"/>
                  </a:cubicBezTo>
                  <a:cubicBezTo>
                    <a:pt x="58" y="1"/>
                    <a:pt x="58" y="1"/>
                    <a:pt x="57" y="1"/>
                  </a:cubicBezTo>
                  <a:cubicBezTo>
                    <a:pt x="56" y="0"/>
                    <a:pt x="52" y="2"/>
                    <a:pt x="51" y="4"/>
                  </a:cubicBezTo>
                  <a:cubicBezTo>
                    <a:pt x="49" y="5"/>
                    <a:pt x="50" y="6"/>
                    <a:pt x="49" y="7"/>
                  </a:cubicBezTo>
                  <a:cubicBezTo>
                    <a:pt x="48" y="9"/>
                    <a:pt x="45" y="11"/>
                    <a:pt x="42" y="14"/>
                  </a:cubicBezTo>
                  <a:cubicBezTo>
                    <a:pt x="39" y="18"/>
                    <a:pt x="34" y="16"/>
                    <a:pt x="32" y="17"/>
                  </a:cubicBezTo>
                  <a:cubicBezTo>
                    <a:pt x="30" y="18"/>
                    <a:pt x="33" y="20"/>
                    <a:pt x="31" y="21"/>
                  </a:cubicBezTo>
                  <a:cubicBezTo>
                    <a:pt x="30" y="22"/>
                    <a:pt x="25" y="23"/>
                    <a:pt x="25" y="24"/>
                  </a:cubicBezTo>
                  <a:cubicBezTo>
                    <a:pt x="24" y="25"/>
                    <a:pt x="18" y="24"/>
                    <a:pt x="16" y="26"/>
                  </a:cubicBezTo>
                  <a:cubicBezTo>
                    <a:pt x="15" y="29"/>
                    <a:pt x="14" y="24"/>
                    <a:pt x="12" y="26"/>
                  </a:cubicBezTo>
                  <a:cubicBezTo>
                    <a:pt x="10" y="29"/>
                    <a:pt x="8" y="29"/>
                    <a:pt x="8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9"/>
                    <a:pt x="4" y="31"/>
                    <a:pt x="4" y="33"/>
                  </a:cubicBezTo>
                  <a:cubicBezTo>
                    <a:pt x="3" y="35"/>
                    <a:pt x="0" y="38"/>
                    <a:pt x="0" y="40"/>
                  </a:cubicBezTo>
                  <a:cubicBezTo>
                    <a:pt x="0" y="41"/>
                    <a:pt x="1" y="43"/>
                    <a:pt x="1" y="45"/>
                  </a:cubicBezTo>
                  <a:cubicBezTo>
                    <a:pt x="1" y="48"/>
                    <a:pt x="2" y="49"/>
                    <a:pt x="3" y="52"/>
                  </a:cubicBezTo>
                  <a:cubicBezTo>
                    <a:pt x="4" y="54"/>
                    <a:pt x="4" y="56"/>
                    <a:pt x="4" y="56"/>
                  </a:cubicBezTo>
                  <a:cubicBezTo>
                    <a:pt x="4" y="56"/>
                    <a:pt x="4" y="57"/>
                    <a:pt x="5" y="58"/>
                  </a:cubicBezTo>
                  <a:cubicBezTo>
                    <a:pt x="7" y="60"/>
                    <a:pt x="10" y="62"/>
                    <a:pt x="10" y="63"/>
                  </a:cubicBezTo>
                  <a:cubicBezTo>
                    <a:pt x="11" y="64"/>
                    <a:pt x="11" y="64"/>
                    <a:pt x="12" y="65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4" y="61"/>
                    <a:pt x="14" y="58"/>
                    <a:pt x="14" y="58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52"/>
                    <a:pt x="32" y="46"/>
                    <a:pt x="35" y="46"/>
                  </a:cubicBezTo>
                  <a:cubicBezTo>
                    <a:pt x="38" y="46"/>
                    <a:pt x="41" y="50"/>
                    <a:pt x="41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6" y="49"/>
                    <a:pt x="57" y="48"/>
                  </a:cubicBezTo>
                  <a:cubicBezTo>
                    <a:pt x="58" y="47"/>
                    <a:pt x="61" y="49"/>
                    <a:pt x="63" y="48"/>
                  </a:cubicBezTo>
                  <a:cubicBezTo>
                    <a:pt x="65" y="47"/>
                    <a:pt x="68" y="46"/>
                    <a:pt x="70" y="46"/>
                  </a:cubicBezTo>
                  <a:cubicBezTo>
                    <a:pt x="74" y="46"/>
                    <a:pt x="75" y="47"/>
                    <a:pt x="77" y="45"/>
                  </a:cubicBezTo>
                  <a:cubicBezTo>
                    <a:pt x="78" y="43"/>
                    <a:pt x="85" y="46"/>
                    <a:pt x="85" y="46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3" y="38"/>
                    <a:pt x="8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944;p79">
              <a:extLst>
                <a:ext uri="{FF2B5EF4-FFF2-40B4-BE49-F238E27FC236}">
                  <a16:creationId xmlns:a16="http://schemas.microsoft.com/office/drawing/2014/main" id="{B64F989E-4D94-A1F2-A550-9A39A6E08E53}"/>
                </a:ext>
              </a:extLst>
            </p:cNvPr>
            <p:cNvSpPr/>
            <p:nvPr/>
          </p:nvSpPr>
          <p:spPr bwMode="gray">
            <a:xfrm>
              <a:off x="4583982" y="3059777"/>
              <a:ext cx="243189" cy="201259"/>
            </a:xfrm>
            <a:custGeom>
              <a:avLst/>
              <a:gdLst/>
              <a:ahLst/>
              <a:cxnLst/>
              <a:rect l="l" t="t" r="r" b="b"/>
              <a:pathLst>
                <a:path w="89" h="74" extrusionOk="0">
                  <a:moveTo>
                    <a:pt x="55" y="53"/>
                  </a:moveTo>
                  <a:cubicBezTo>
                    <a:pt x="56" y="53"/>
                    <a:pt x="58" y="54"/>
                    <a:pt x="60" y="53"/>
                  </a:cubicBezTo>
                  <a:cubicBezTo>
                    <a:pt x="61" y="52"/>
                    <a:pt x="64" y="54"/>
                    <a:pt x="64" y="56"/>
                  </a:cubicBezTo>
                  <a:cubicBezTo>
                    <a:pt x="65" y="59"/>
                    <a:pt x="66" y="56"/>
                    <a:pt x="68" y="53"/>
                  </a:cubicBezTo>
                  <a:cubicBezTo>
                    <a:pt x="69" y="51"/>
                    <a:pt x="73" y="43"/>
                    <a:pt x="73" y="42"/>
                  </a:cubicBezTo>
                  <a:cubicBezTo>
                    <a:pt x="73" y="41"/>
                    <a:pt x="76" y="39"/>
                    <a:pt x="76" y="38"/>
                  </a:cubicBezTo>
                  <a:cubicBezTo>
                    <a:pt x="76" y="37"/>
                    <a:pt x="76" y="34"/>
                    <a:pt x="77" y="33"/>
                  </a:cubicBezTo>
                  <a:cubicBezTo>
                    <a:pt x="78" y="33"/>
                    <a:pt x="79" y="29"/>
                    <a:pt x="79" y="29"/>
                  </a:cubicBezTo>
                  <a:cubicBezTo>
                    <a:pt x="79" y="28"/>
                    <a:pt x="83" y="21"/>
                    <a:pt x="84" y="20"/>
                  </a:cubicBezTo>
                  <a:cubicBezTo>
                    <a:pt x="85" y="20"/>
                    <a:pt x="87" y="20"/>
                    <a:pt x="88" y="18"/>
                  </a:cubicBezTo>
                  <a:cubicBezTo>
                    <a:pt x="88" y="16"/>
                    <a:pt x="89" y="14"/>
                    <a:pt x="87" y="14"/>
                  </a:cubicBezTo>
                  <a:cubicBezTo>
                    <a:pt x="87" y="13"/>
                    <a:pt x="85" y="12"/>
                    <a:pt x="85" y="11"/>
                  </a:cubicBezTo>
                  <a:cubicBezTo>
                    <a:pt x="85" y="10"/>
                    <a:pt x="85" y="8"/>
                    <a:pt x="85" y="6"/>
                  </a:cubicBezTo>
                  <a:cubicBezTo>
                    <a:pt x="83" y="6"/>
                    <a:pt x="83" y="4"/>
                    <a:pt x="82" y="4"/>
                  </a:cubicBezTo>
                  <a:cubicBezTo>
                    <a:pt x="81" y="3"/>
                    <a:pt x="81" y="2"/>
                    <a:pt x="79" y="2"/>
                  </a:cubicBezTo>
                  <a:cubicBezTo>
                    <a:pt x="78" y="3"/>
                    <a:pt x="76" y="6"/>
                    <a:pt x="74" y="6"/>
                  </a:cubicBezTo>
                  <a:cubicBezTo>
                    <a:pt x="73" y="7"/>
                    <a:pt x="69" y="6"/>
                    <a:pt x="68" y="5"/>
                  </a:cubicBezTo>
                  <a:cubicBezTo>
                    <a:pt x="67" y="4"/>
                    <a:pt x="61" y="5"/>
                    <a:pt x="59" y="5"/>
                  </a:cubicBezTo>
                  <a:cubicBezTo>
                    <a:pt x="57" y="4"/>
                    <a:pt x="55" y="7"/>
                    <a:pt x="53" y="8"/>
                  </a:cubicBezTo>
                  <a:cubicBezTo>
                    <a:pt x="51" y="9"/>
                    <a:pt x="47" y="9"/>
                    <a:pt x="46" y="8"/>
                  </a:cubicBezTo>
                  <a:cubicBezTo>
                    <a:pt x="45" y="8"/>
                    <a:pt x="41" y="5"/>
                    <a:pt x="40" y="5"/>
                  </a:cubicBezTo>
                  <a:cubicBezTo>
                    <a:pt x="38" y="5"/>
                    <a:pt x="37" y="6"/>
                    <a:pt x="34" y="7"/>
                  </a:cubicBezTo>
                  <a:cubicBezTo>
                    <a:pt x="32" y="8"/>
                    <a:pt x="31" y="4"/>
                    <a:pt x="30" y="4"/>
                  </a:cubicBezTo>
                  <a:cubicBezTo>
                    <a:pt x="28" y="2"/>
                    <a:pt x="25" y="3"/>
                    <a:pt x="24" y="2"/>
                  </a:cubicBezTo>
                  <a:cubicBezTo>
                    <a:pt x="22" y="0"/>
                    <a:pt x="21" y="4"/>
                    <a:pt x="19" y="3"/>
                  </a:cubicBezTo>
                  <a:cubicBezTo>
                    <a:pt x="18" y="3"/>
                    <a:pt x="14" y="2"/>
                    <a:pt x="13" y="3"/>
                  </a:cubicBezTo>
                  <a:cubicBezTo>
                    <a:pt x="12" y="4"/>
                    <a:pt x="12" y="8"/>
                    <a:pt x="11" y="9"/>
                  </a:cubicBezTo>
                  <a:cubicBezTo>
                    <a:pt x="10" y="10"/>
                    <a:pt x="8" y="13"/>
                    <a:pt x="8" y="15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8" y="20"/>
                    <a:pt x="8" y="21"/>
                  </a:cubicBezTo>
                  <a:cubicBezTo>
                    <a:pt x="8" y="22"/>
                    <a:pt x="9" y="29"/>
                    <a:pt x="7" y="31"/>
                  </a:cubicBezTo>
                  <a:cubicBezTo>
                    <a:pt x="5" y="33"/>
                    <a:pt x="4" y="36"/>
                    <a:pt x="4" y="36"/>
                  </a:cubicBezTo>
                  <a:cubicBezTo>
                    <a:pt x="4" y="36"/>
                    <a:pt x="1" y="38"/>
                    <a:pt x="0" y="41"/>
                  </a:cubicBezTo>
                  <a:cubicBezTo>
                    <a:pt x="0" y="44"/>
                    <a:pt x="1" y="47"/>
                    <a:pt x="1" y="50"/>
                  </a:cubicBezTo>
                  <a:cubicBezTo>
                    <a:pt x="1" y="52"/>
                    <a:pt x="2" y="53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5" y="57"/>
                    <a:pt x="11" y="58"/>
                    <a:pt x="14" y="58"/>
                  </a:cubicBezTo>
                  <a:cubicBezTo>
                    <a:pt x="18" y="59"/>
                    <a:pt x="22" y="65"/>
                    <a:pt x="22" y="66"/>
                  </a:cubicBezTo>
                  <a:cubicBezTo>
                    <a:pt x="22" y="68"/>
                    <a:pt x="24" y="72"/>
                    <a:pt x="25" y="73"/>
                  </a:cubicBezTo>
                  <a:cubicBezTo>
                    <a:pt x="27" y="74"/>
                    <a:pt x="31" y="71"/>
                    <a:pt x="33" y="71"/>
                  </a:cubicBezTo>
                  <a:cubicBezTo>
                    <a:pt x="35" y="71"/>
                    <a:pt x="41" y="71"/>
                    <a:pt x="43" y="70"/>
                  </a:cubicBezTo>
                  <a:cubicBezTo>
                    <a:pt x="43" y="69"/>
                    <a:pt x="44" y="69"/>
                    <a:pt x="44" y="70"/>
                  </a:cubicBezTo>
                  <a:cubicBezTo>
                    <a:pt x="46" y="65"/>
                    <a:pt x="47" y="62"/>
                    <a:pt x="47" y="62"/>
                  </a:cubicBezTo>
                  <a:cubicBezTo>
                    <a:pt x="47" y="62"/>
                    <a:pt x="54" y="53"/>
                    <a:pt x="55" y="5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945;p79">
              <a:extLst>
                <a:ext uri="{FF2B5EF4-FFF2-40B4-BE49-F238E27FC236}">
                  <a16:creationId xmlns:a16="http://schemas.microsoft.com/office/drawing/2014/main" id="{425DF70A-892B-5768-E7A2-EF2A146B7AF5}"/>
                </a:ext>
              </a:extLst>
            </p:cNvPr>
            <p:cNvSpPr/>
            <p:nvPr/>
          </p:nvSpPr>
          <p:spPr bwMode="gray">
            <a:xfrm>
              <a:off x="4545408" y="3089963"/>
              <a:ext cx="63732" cy="127463"/>
            </a:xfrm>
            <a:custGeom>
              <a:avLst/>
              <a:gdLst/>
              <a:ahLst/>
              <a:cxnLst/>
              <a:rect l="l" t="t" r="r" b="b"/>
              <a:pathLst>
                <a:path w="23" h="47" extrusionOk="0">
                  <a:moveTo>
                    <a:pt x="15" y="31"/>
                  </a:moveTo>
                  <a:cubicBezTo>
                    <a:pt x="16" y="27"/>
                    <a:pt x="18" y="25"/>
                    <a:pt x="18" y="25"/>
                  </a:cubicBezTo>
                  <a:cubicBezTo>
                    <a:pt x="18" y="25"/>
                    <a:pt x="19" y="22"/>
                    <a:pt x="21" y="20"/>
                  </a:cubicBezTo>
                  <a:cubicBezTo>
                    <a:pt x="23" y="19"/>
                    <a:pt x="22" y="11"/>
                    <a:pt x="22" y="10"/>
                  </a:cubicBezTo>
                  <a:cubicBezTo>
                    <a:pt x="22" y="9"/>
                    <a:pt x="21" y="6"/>
                    <a:pt x="21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4"/>
                    <a:pt x="18" y="2"/>
                    <a:pt x="17" y="1"/>
                  </a:cubicBezTo>
                  <a:cubicBezTo>
                    <a:pt x="14" y="0"/>
                    <a:pt x="13" y="3"/>
                    <a:pt x="14" y="5"/>
                  </a:cubicBezTo>
                  <a:cubicBezTo>
                    <a:pt x="14" y="6"/>
                    <a:pt x="13" y="6"/>
                    <a:pt x="12" y="7"/>
                  </a:cubicBezTo>
                  <a:cubicBezTo>
                    <a:pt x="11" y="8"/>
                    <a:pt x="6" y="9"/>
                    <a:pt x="5" y="9"/>
                  </a:cubicBezTo>
                  <a:cubicBezTo>
                    <a:pt x="4" y="9"/>
                    <a:pt x="2" y="11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1" y="18"/>
                    <a:pt x="1" y="17"/>
                    <a:pt x="4" y="19"/>
                  </a:cubicBezTo>
                  <a:cubicBezTo>
                    <a:pt x="7" y="20"/>
                    <a:pt x="4" y="23"/>
                    <a:pt x="5" y="24"/>
                  </a:cubicBezTo>
                  <a:cubicBezTo>
                    <a:pt x="7" y="26"/>
                    <a:pt x="6" y="29"/>
                    <a:pt x="6" y="33"/>
                  </a:cubicBezTo>
                  <a:cubicBezTo>
                    <a:pt x="7" y="35"/>
                    <a:pt x="7" y="42"/>
                    <a:pt x="7" y="47"/>
                  </a:cubicBezTo>
                  <a:cubicBezTo>
                    <a:pt x="9" y="46"/>
                    <a:pt x="11" y="46"/>
                    <a:pt x="13" y="46"/>
                  </a:cubicBezTo>
                  <a:cubicBezTo>
                    <a:pt x="15" y="46"/>
                    <a:pt x="17" y="44"/>
                    <a:pt x="17" y="45"/>
                  </a:cubicBezTo>
                  <a:cubicBezTo>
                    <a:pt x="17" y="43"/>
                    <a:pt x="16" y="41"/>
                    <a:pt x="16" y="39"/>
                  </a:cubicBezTo>
                  <a:cubicBezTo>
                    <a:pt x="16" y="36"/>
                    <a:pt x="15" y="33"/>
                    <a:pt x="15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946;p79">
              <a:extLst>
                <a:ext uri="{FF2B5EF4-FFF2-40B4-BE49-F238E27FC236}">
                  <a16:creationId xmlns:a16="http://schemas.microsoft.com/office/drawing/2014/main" id="{EB32AE4B-FEAC-C1D3-35E0-878938AB93BE}"/>
                </a:ext>
              </a:extLst>
            </p:cNvPr>
            <p:cNvSpPr/>
            <p:nvPr/>
          </p:nvSpPr>
          <p:spPr bwMode="gray">
            <a:xfrm>
              <a:off x="4528636" y="3120154"/>
              <a:ext cx="35220" cy="102307"/>
            </a:xfrm>
            <a:custGeom>
              <a:avLst/>
              <a:gdLst/>
              <a:ahLst/>
              <a:cxnLst/>
              <a:rect l="l" t="t" r="r" b="b"/>
              <a:pathLst>
                <a:path w="13" h="38" extrusionOk="0">
                  <a:moveTo>
                    <a:pt x="11" y="13"/>
                  </a:moveTo>
                  <a:cubicBezTo>
                    <a:pt x="11" y="12"/>
                    <a:pt x="13" y="10"/>
                    <a:pt x="11" y="8"/>
                  </a:cubicBezTo>
                  <a:cubicBezTo>
                    <a:pt x="8" y="6"/>
                    <a:pt x="7" y="7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5"/>
                    <a:pt x="2" y="5"/>
                  </a:cubicBezTo>
                  <a:cubicBezTo>
                    <a:pt x="3" y="6"/>
                    <a:pt x="3" y="7"/>
                    <a:pt x="3" y="10"/>
                  </a:cubicBezTo>
                  <a:cubicBezTo>
                    <a:pt x="3" y="11"/>
                    <a:pt x="3" y="17"/>
                    <a:pt x="3" y="20"/>
                  </a:cubicBezTo>
                  <a:cubicBezTo>
                    <a:pt x="4" y="22"/>
                    <a:pt x="5" y="26"/>
                    <a:pt x="5" y="30"/>
                  </a:cubicBezTo>
                  <a:cubicBezTo>
                    <a:pt x="5" y="32"/>
                    <a:pt x="7" y="35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cubicBezTo>
                    <a:pt x="11" y="36"/>
                    <a:pt x="11" y="36"/>
                    <a:pt x="13" y="36"/>
                  </a:cubicBezTo>
                  <a:cubicBezTo>
                    <a:pt x="13" y="31"/>
                    <a:pt x="13" y="24"/>
                    <a:pt x="12" y="22"/>
                  </a:cubicBezTo>
                  <a:cubicBezTo>
                    <a:pt x="12" y="18"/>
                    <a:pt x="13" y="15"/>
                    <a:pt x="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947;p79">
              <a:extLst>
                <a:ext uri="{FF2B5EF4-FFF2-40B4-BE49-F238E27FC236}">
                  <a16:creationId xmlns:a16="http://schemas.microsoft.com/office/drawing/2014/main" id="{98903310-24BF-C391-2CC9-D9E20FC10EC0}"/>
                </a:ext>
              </a:extLst>
            </p:cNvPr>
            <p:cNvSpPr/>
            <p:nvPr/>
          </p:nvSpPr>
          <p:spPr bwMode="gray">
            <a:xfrm>
              <a:off x="4703062" y="3078224"/>
              <a:ext cx="154299" cy="234802"/>
            </a:xfrm>
            <a:custGeom>
              <a:avLst/>
              <a:gdLst/>
              <a:ahLst/>
              <a:cxnLst/>
              <a:rect l="l" t="t" r="r" b="b"/>
              <a:pathLst>
                <a:path w="56" h="86" extrusionOk="0">
                  <a:moveTo>
                    <a:pt x="23" y="81"/>
                  </a:moveTo>
                  <a:cubicBezTo>
                    <a:pt x="23" y="81"/>
                    <a:pt x="41" y="82"/>
                    <a:pt x="43" y="82"/>
                  </a:cubicBezTo>
                  <a:cubicBezTo>
                    <a:pt x="46" y="81"/>
                    <a:pt x="54" y="86"/>
                    <a:pt x="54" y="86"/>
                  </a:cubicBezTo>
                  <a:cubicBezTo>
                    <a:pt x="54" y="86"/>
                    <a:pt x="54" y="81"/>
                    <a:pt x="56" y="79"/>
                  </a:cubicBezTo>
                  <a:cubicBezTo>
                    <a:pt x="55" y="78"/>
                    <a:pt x="55" y="78"/>
                    <a:pt x="54" y="77"/>
                  </a:cubicBezTo>
                  <a:cubicBezTo>
                    <a:pt x="54" y="76"/>
                    <a:pt x="51" y="74"/>
                    <a:pt x="49" y="73"/>
                  </a:cubicBezTo>
                  <a:cubicBezTo>
                    <a:pt x="48" y="71"/>
                    <a:pt x="47" y="70"/>
                    <a:pt x="47" y="70"/>
                  </a:cubicBezTo>
                  <a:cubicBezTo>
                    <a:pt x="47" y="70"/>
                    <a:pt x="48" y="68"/>
                    <a:pt x="47" y="66"/>
                  </a:cubicBezTo>
                  <a:cubicBezTo>
                    <a:pt x="46" y="63"/>
                    <a:pt x="45" y="62"/>
                    <a:pt x="45" y="60"/>
                  </a:cubicBezTo>
                  <a:cubicBezTo>
                    <a:pt x="45" y="57"/>
                    <a:pt x="44" y="55"/>
                    <a:pt x="44" y="54"/>
                  </a:cubicBezTo>
                  <a:cubicBezTo>
                    <a:pt x="44" y="52"/>
                    <a:pt x="47" y="49"/>
                    <a:pt x="47" y="47"/>
                  </a:cubicBezTo>
                  <a:cubicBezTo>
                    <a:pt x="47" y="45"/>
                    <a:pt x="49" y="43"/>
                    <a:pt x="51" y="42"/>
                  </a:cubicBezTo>
                  <a:cubicBezTo>
                    <a:pt x="50" y="40"/>
                    <a:pt x="49" y="38"/>
                    <a:pt x="48" y="37"/>
                  </a:cubicBezTo>
                  <a:cubicBezTo>
                    <a:pt x="47" y="34"/>
                    <a:pt x="46" y="33"/>
                    <a:pt x="43" y="30"/>
                  </a:cubicBezTo>
                  <a:cubicBezTo>
                    <a:pt x="40" y="27"/>
                    <a:pt x="41" y="25"/>
                    <a:pt x="41" y="25"/>
                  </a:cubicBezTo>
                  <a:cubicBezTo>
                    <a:pt x="41" y="24"/>
                    <a:pt x="45" y="24"/>
                    <a:pt x="47" y="24"/>
                  </a:cubicBezTo>
                  <a:cubicBezTo>
                    <a:pt x="50" y="24"/>
                    <a:pt x="51" y="24"/>
                    <a:pt x="50" y="23"/>
                  </a:cubicBezTo>
                  <a:cubicBezTo>
                    <a:pt x="49" y="22"/>
                    <a:pt x="47" y="17"/>
                    <a:pt x="47" y="13"/>
                  </a:cubicBezTo>
                  <a:cubicBezTo>
                    <a:pt x="47" y="10"/>
                    <a:pt x="47" y="9"/>
                    <a:pt x="47" y="7"/>
                  </a:cubicBezTo>
                  <a:cubicBezTo>
                    <a:pt x="47" y="5"/>
                    <a:pt x="44" y="0"/>
                    <a:pt x="42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1"/>
                    <a:pt x="41" y="3"/>
                    <a:pt x="41" y="4"/>
                  </a:cubicBezTo>
                  <a:cubicBezTo>
                    <a:pt x="41" y="5"/>
                    <a:pt x="43" y="6"/>
                    <a:pt x="44" y="7"/>
                  </a:cubicBezTo>
                  <a:cubicBezTo>
                    <a:pt x="46" y="7"/>
                    <a:pt x="45" y="10"/>
                    <a:pt x="45" y="12"/>
                  </a:cubicBezTo>
                  <a:cubicBezTo>
                    <a:pt x="44" y="13"/>
                    <a:pt x="41" y="13"/>
                    <a:pt x="40" y="13"/>
                  </a:cubicBezTo>
                  <a:cubicBezTo>
                    <a:pt x="39" y="14"/>
                    <a:pt x="35" y="21"/>
                    <a:pt x="35" y="22"/>
                  </a:cubicBezTo>
                  <a:cubicBezTo>
                    <a:pt x="35" y="23"/>
                    <a:pt x="34" y="26"/>
                    <a:pt x="34" y="26"/>
                  </a:cubicBezTo>
                  <a:cubicBezTo>
                    <a:pt x="33" y="27"/>
                    <a:pt x="33" y="30"/>
                    <a:pt x="33" y="31"/>
                  </a:cubicBezTo>
                  <a:cubicBezTo>
                    <a:pt x="33" y="32"/>
                    <a:pt x="29" y="34"/>
                    <a:pt x="29" y="36"/>
                  </a:cubicBezTo>
                  <a:cubicBezTo>
                    <a:pt x="29" y="37"/>
                    <a:pt x="25" y="44"/>
                    <a:pt x="24" y="47"/>
                  </a:cubicBezTo>
                  <a:cubicBezTo>
                    <a:pt x="22" y="49"/>
                    <a:pt x="22" y="52"/>
                    <a:pt x="21" y="49"/>
                  </a:cubicBezTo>
                  <a:cubicBezTo>
                    <a:pt x="21" y="48"/>
                    <a:pt x="17" y="45"/>
                    <a:pt x="16" y="46"/>
                  </a:cubicBezTo>
                  <a:cubicBezTo>
                    <a:pt x="14" y="48"/>
                    <a:pt x="12" y="47"/>
                    <a:pt x="11" y="47"/>
                  </a:cubicBezTo>
                  <a:cubicBezTo>
                    <a:pt x="10" y="47"/>
                    <a:pt x="3" y="55"/>
                    <a:pt x="3" y="55"/>
                  </a:cubicBezTo>
                  <a:cubicBezTo>
                    <a:pt x="3" y="55"/>
                    <a:pt x="2" y="59"/>
                    <a:pt x="0" y="63"/>
                  </a:cubicBezTo>
                  <a:cubicBezTo>
                    <a:pt x="1" y="63"/>
                    <a:pt x="2" y="65"/>
                    <a:pt x="4" y="67"/>
                  </a:cubicBezTo>
                  <a:cubicBezTo>
                    <a:pt x="5" y="69"/>
                    <a:pt x="8" y="68"/>
                    <a:pt x="9" y="68"/>
                  </a:cubicBezTo>
                  <a:cubicBezTo>
                    <a:pt x="10" y="69"/>
                    <a:pt x="11" y="74"/>
                    <a:pt x="11" y="75"/>
                  </a:cubicBezTo>
                  <a:cubicBezTo>
                    <a:pt x="11" y="77"/>
                    <a:pt x="9" y="80"/>
                    <a:pt x="9" y="82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81"/>
                    <a:pt x="23" y="81"/>
                    <a:pt x="23" y="8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948;p79">
              <a:extLst>
                <a:ext uri="{FF2B5EF4-FFF2-40B4-BE49-F238E27FC236}">
                  <a16:creationId xmlns:a16="http://schemas.microsoft.com/office/drawing/2014/main" id="{4B38258F-F178-2684-C25A-5BE3F62CAE13}"/>
                </a:ext>
              </a:extLst>
            </p:cNvPr>
            <p:cNvSpPr/>
            <p:nvPr/>
          </p:nvSpPr>
          <p:spPr bwMode="gray">
            <a:xfrm>
              <a:off x="4354213" y="3126863"/>
              <a:ext cx="125788" cy="129141"/>
            </a:xfrm>
            <a:custGeom>
              <a:avLst/>
              <a:gdLst/>
              <a:ahLst/>
              <a:cxnLst/>
              <a:rect l="l" t="t" r="r" b="b"/>
              <a:pathLst>
                <a:path w="46" h="47" extrusionOk="0">
                  <a:moveTo>
                    <a:pt x="43" y="39"/>
                  </a:moveTo>
                  <a:cubicBezTo>
                    <a:pt x="42" y="38"/>
                    <a:pt x="40" y="32"/>
                    <a:pt x="40" y="31"/>
                  </a:cubicBezTo>
                  <a:cubicBezTo>
                    <a:pt x="40" y="29"/>
                    <a:pt x="43" y="26"/>
                    <a:pt x="43" y="24"/>
                  </a:cubicBezTo>
                  <a:cubicBezTo>
                    <a:pt x="43" y="22"/>
                    <a:pt x="46" y="20"/>
                    <a:pt x="46" y="18"/>
                  </a:cubicBezTo>
                  <a:cubicBezTo>
                    <a:pt x="46" y="17"/>
                    <a:pt x="45" y="11"/>
                    <a:pt x="43" y="7"/>
                  </a:cubicBezTo>
                  <a:cubicBezTo>
                    <a:pt x="43" y="7"/>
                    <a:pt x="42" y="7"/>
                    <a:pt x="42" y="6"/>
                  </a:cubicBezTo>
                  <a:cubicBezTo>
                    <a:pt x="40" y="5"/>
                    <a:pt x="35" y="5"/>
                    <a:pt x="33" y="7"/>
                  </a:cubicBezTo>
                  <a:cubicBezTo>
                    <a:pt x="31" y="10"/>
                    <a:pt x="27" y="5"/>
                    <a:pt x="26" y="4"/>
                  </a:cubicBezTo>
                  <a:cubicBezTo>
                    <a:pt x="25" y="4"/>
                    <a:pt x="23" y="1"/>
                    <a:pt x="21" y="3"/>
                  </a:cubicBezTo>
                  <a:cubicBezTo>
                    <a:pt x="18" y="4"/>
                    <a:pt x="18" y="4"/>
                    <a:pt x="18" y="2"/>
                  </a:cubicBezTo>
                  <a:cubicBezTo>
                    <a:pt x="18" y="0"/>
                    <a:pt x="14" y="0"/>
                    <a:pt x="14" y="2"/>
                  </a:cubicBezTo>
                  <a:cubicBezTo>
                    <a:pt x="13" y="4"/>
                    <a:pt x="11" y="5"/>
                    <a:pt x="10" y="4"/>
                  </a:cubicBezTo>
                  <a:cubicBezTo>
                    <a:pt x="9" y="3"/>
                    <a:pt x="7" y="1"/>
                    <a:pt x="6" y="3"/>
                  </a:cubicBezTo>
                  <a:cubicBezTo>
                    <a:pt x="6" y="4"/>
                    <a:pt x="5" y="4"/>
                    <a:pt x="4" y="4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5" y="10"/>
                    <a:pt x="5" y="12"/>
                    <a:pt x="5" y="13"/>
                  </a:cubicBezTo>
                  <a:cubicBezTo>
                    <a:pt x="5" y="14"/>
                    <a:pt x="8" y="16"/>
                    <a:pt x="6" y="17"/>
                  </a:cubicBezTo>
                  <a:cubicBezTo>
                    <a:pt x="5" y="18"/>
                    <a:pt x="4" y="16"/>
                    <a:pt x="3" y="18"/>
                  </a:cubicBezTo>
                  <a:cubicBezTo>
                    <a:pt x="2" y="19"/>
                    <a:pt x="5" y="21"/>
                    <a:pt x="3" y="22"/>
                  </a:cubicBezTo>
                  <a:cubicBezTo>
                    <a:pt x="2" y="24"/>
                    <a:pt x="1" y="24"/>
                    <a:pt x="1" y="27"/>
                  </a:cubicBezTo>
                  <a:cubicBezTo>
                    <a:pt x="1" y="29"/>
                    <a:pt x="1" y="31"/>
                    <a:pt x="0" y="32"/>
                  </a:cubicBezTo>
                  <a:cubicBezTo>
                    <a:pt x="0" y="33"/>
                    <a:pt x="0" y="33"/>
                    <a:pt x="3" y="34"/>
                  </a:cubicBezTo>
                  <a:cubicBezTo>
                    <a:pt x="5" y="36"/>
                    <a:pt x="10" y="38"/>
                    <a:pt x="9" y="39"/>
                  </a:cubicBezTo>
                  <a:cubicBezTo>
                    <a:pt x="9" y="42"/>
                    <a:pt x="8" y="42"/>
                    <a:pt x="7" y="47"/>
                  </a:cubicBezTo>
                  <a:cubicBezTo>
                    <a:pt x="12" y="47"/>
                    <a:pt x="19" y="43"/>
                    <a:pt x="29" y="42"/>
                  </a:cubicBezTo>
                  <a:cubicBezTo>
                    <a:pt x="35" y="40"/>
                    <a:pt x="39" y="41"/>
                    <a:pt x="43" y="42"/>
                  </a:cubicBezTo>
                  <a:cubicBezTo>
                    <a:pt x="44" y="41"/>
                    <a:pt x="44" y="39"/>
                    <a:pt x="43" y="3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949;p79">
              <a:extLst>
                <a:ext uri="{FF2B5EF4-FFF2-40B4-BE49-F238E27FC236}">
                  <a16:creationId xmlns:a16="http://schemas.microsoft.com/office/drawing/2014/main" id="{1E4881DC-A5E4-62A8-F381-D47E50A06F27}"/>
                </a:ext>
              </a:extLst>
            </p:cNvPr>
            <p:cNvSpPr/>
            <p:nvPr/>
          </p:nvSpPr>
          <p:spPr bwMode="gray">
            <a:xfrm>
              <a:off x="4463226" y="3120154"/>
              <a:ext cx="87212" cy="130819"/>
            </a:xfrm>
            <a:custGeom>
              <a:avLst/>
              <a:gdLst/>
              <a:ahLst/>
              <a:cxnLst/>
              <a:rect l="l" t="t" r="r" b="b"/>
              <a:pathLst>
                <a:path w="32" h="48" extrusionOk="0">
                  <a:moveTo>
                    <a:pt x="27" y="20"/>
                  </a:moveTo>
                  <a:cubicBezTo>
                    <a:pt x="26" y="17"/>
                    <a:pt x="27" y="11"/>
                    <a:pt x="27" y="10"/>
                  </a:cubicBezTo>
                  <a:cubicBezTo>
                    <a:pt x="27" y="7"/>
                    <a:pt x="26" y="6"/>
                    <a:pt x="25" y="5"/>
                  </a:cubicBezTo>
                  <a:cubicBezTo>
                    <a:pt x="24" y="5"/>
                    <a:pt x="24" y="2"/>
                    <a:pt x="23" y="0"/>
                  </a:cubicBezTo>
                  <a:cubicBezTo>
                    <a:pt x="22" y="0"/>
                    <a:pt x="22" y="3"/>
                    <a:pt x="21" y="2"/>
                  </a:cubicBezTo>
                  <a:cubicBezTo>
                    <a:pt x="21" y="1"/>
                    <a:pt x="4" y="0"/>
                    <a:pt x="3" y="1"/>
                  </a:cubicBezTo>
                  <a:cubicBezTo>
                    <a:pt x="2" y="3"/>
                    <a:pt x="5" y="8"/>
                    <a:pt x="4" y="9"/>
                  </a:cubicBezTo>
                  <a:cubicBezTo>
                    <a:pt x="4" y="10"/>
                    <a:pt x="4" y="11"/>
                    <a:pt x="3" y="11"/>
                  </a:cubicBezTo>
                  <a:cubicBezTo>
                    <a:pt x="5" y="14"/>
                    <a:pt x="6" y="21"/>
                    <a:pt x="6" y="22"/>
                  </a:cubicBezTo>
                  <a:cubicBezTo>
                    <a:pt x="6" y="23"/>
                    <a:pt x="3" y="25"/>
                    <a:pt x="3" y="27"/>
                  </a:cubicBezTo>
                  <a:cubicBezTo>
                    <a:pt x="3" y="29"/>
                    <a:pt x="0" y="33"/>
                    <a:pt x="0" y="35"/>
                  </a:cubicBezTo>
                  <a:cubicBezTo>
                    <a:pt x="0" y="35"/>
                    <a:pt x="2" y="41"/>
                    <a:pt x="3" y="42"/>
                  </a:cubicBezTo>
                  <a:cubicBezTo>
                    <a:pt x="4" y="43"/>
                    <a:pt x="4" y="45"/>
                    <a:pt x="3" y="46"/>
                  </a:cubicBezTo>
                  <a:cubicBezTo>
                    <a:pt x="6" y="47"/>
                    <a:pt x="8" y="47"/>
                    <a:pt x="9" y="48"/>
                  </a:cubicBezTo>
                  <a:cubicBezTo>
                    <a:pt x="10" y="48"/>
                    <a:pt x="20" y="44"/>
                    <a:pt x="23" y="42"/>
                  </a:cubicBezTo>
                  <a:cubicBezTo>
                    <a:pt x="26" y="41"/>
                    <a:pt x="30" y="40"/>
                    <a:pt x="32" y="38"/>
                  </a:cubicBezTo>
                  <a:cubicBezTo>
                    <a:pt x="31" y="35"/>
                    <a:pt x="29" y="33"/>
                    <a:pt x="29" y="30"/>
                  </a:cubicBezTo>
                  <a:cubicBezTo>
                    <a:pt x="29" y="26"/>
                    <a:pt x="28" y="23"/>
                    <a:pt x="27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950;p79">
              <a:extLst>
                <a:ext uri="{FF2B5EF4-FFF2-40B4-BE49-F238E27FC236}">
                  <a16:creationId xmlns:a16="http://schemas.microsoft.com/office/drawing/2014/main" id="{07EADDA2-7221-978B-BB3A-E560C9874833}"/>
                </a:ext>
              </a:extLst>
            </p:cNvPr>
            <p:cNvSpPr/>
            <p:nvPr/>
          </p:nvSpPr>
          <p:spPr bwMode="gray">
            <a:xfrm>
              <a:off x="4223393" y="3086610"/>
              <a:ext cx="152622" cy="117402"/>
            </a:xfrm>
            <a:custGeom>
              <a:avLst/>
              <a:gdLst/>
              <a:ahLst/>
              <a:cxnLst/>
              <a:rect l="l" t="t" r="r" b="b"/>
              <a:pathLst>
                <a:path w="56" h="43" extrusionOk="0">
                  <a:moveTo>
                    <a:pt x="18" y="23"/>
                  </a:moveTo>
                  <a:cubicBezTo>
                    <a:pt x="18" y="21"/>
                    <a:pt x="20" y="22"/>
                    <a:pt x="22" y="22"/>
                  </a:cubicBezTo>
                  <a:cubicBezTo>
                    <a:pt x="24" y="23"/>
                    <a:pt x="26" y="21"/>
                    <a:pt x="27" y="21"/>
                  </a:cubicBezTo>
                  <a:cubicBezTo>
                    <a:pt x="29" y="21"/>
                    <a:pt x="33" y="26"/>
                    <a:pt x="33" y="28"/>
                  </a:cubicBezTo>
                  <a:cubicBezTo>
                    <a:pt x="33" y="30"/>
                    <a:pt x="33" y="32"/>
                    <a:pt x="34" y="33"/>
                  </a:cubicBezTo>
                  <a:cubicBezTo>
                    <a:pt x="34" y="33"/>
                    <a:pt x="35" y="33"/>
                    <a:pt x="35" y="34"/>
                  </a:cubicBezTo>
                  <a:cubicBezTo>
                    <a:pt x="38" y="33"/>
                    <a:pt x="39" y="32"/>
                    <a:pt x="39" y="32"/>
                  </a:cubicBezTo>
                  <a:cubicBezTo>
                    <a:pt x="40" y="32"/>
                    <a:pt x="42" y="37"/>
                    <a:pt x="42" y="38"/>
                  </a:cubicBezTo>
                  <a:cubicBezTo>
                    <a:pt x="41" y="41"/>
                    <a:pt x="44" y="43"/>
                    <a:pt x="46" y="41"/>
                  </a:cubicBezTo>
                  <a:cubicBezTo>
                    <a:pt x="47" y="39"/>
                    <a:pt x="48" y="38"/>
                    <a:pt x="49" y="39"/>
                  </a:cubicBezTo>
                  <a:cubicBezTo>
                    <a:pt x="49" y="39"/>
                    <a:pt x="49" y="40"/>
                    <a:pt x="50" y="40"/>
                  </a:cubicBezTo>
                  <a:cubicBezTo>
                    <a:pt x="51" y="39"/>
                    <a:pt x="52" y="38"/>
                    <a:pt x="52" y="38"/>
                  </a:cubicBezTo>
                  <a:cubicBezTo>
                    <a:pt x="53" y="37"/>
                    <a:pt x="51" y="35"/>
                    <a:pt x="52" y="34"/>
                  </a:cubicBezTo>
                  <a:cubicBezTo>
                    <a:pt x="52" y="32"/>
                    <a:pt x="53" y="34"/>
                    <a:pt x="54" y="33"/>
                  </a:cubicBezTo>
                  <a:cubicBezTo>
                    <a:pt x="56" y="32"/>
                    <a:pt x="53" y="29"/>
                    <a:pt x="53" y="28"/>
                  </a:cubicBezTo>
                  <a:cubicBezTo>
                    <a:pt x="53" y="27"/>
                    <a:pt x="53" y="25"/>
                    <a:pt x="52" y="25"/>
                  </a:cubicBezTo>
                  <a:cubicBezTo>
                    <a:pt x="51" y="25"/>
                    <a:pt x="52" y="22"/>
                    <a:pt x="52" y="19"/>
                  </a:cubicBezTo>
                  <a:cubicBezTo>
                    <a:pt x="52" y="19"/>
                    <a:pt x="52" y="18"/>
                    <a:pt x="52" y="18"/>
                  </a:cubicBezTo>
                  <a:cubicBezTo>
                    <a:pt x="51" y="16"/>
                    <a:pt x="51" y="13"/>
                    <a:pt x="50" y="13"/>
                  </a:cubicBezTo>
                  <a:cubicBezTo>
                    <a:pt x="48" y="13"/>
                    <a:pt x="48" y="12"/>
                    <a:pt x="50" y="11"/>
                  </a:cubicBezTo>
                  <a:cubicBezTo>
                    <a:pt x="51" y="11"/>
                    <a:pt x="47" y="9"/>
                    <a:pt x="47" y="8"/>
                  </a:cubicBezTo>
                  <a:cubicBezTo>
                    <a:pt x="47" y="6"/>
                    <a:pt x="45" y="2"/>
                    <a:pt x="44" y="2"/>
                  </a:cubicBezTo>
                  <a:cubicBezTo>
                    <a:pt x="43" y="1"/>
                    <a:pt x="39" y="6"/>
                    <a:pt x="39" y="6"/>
                  </a:cubicBezTo>
                  <a:cubicBezTo>
                    <a:pt x="38" y="6"/>
                    <a:pt x="34" y="3"/>
                    <a:pt x="34" y="5"/>
                  </a:cubicBezTo>
                  <a:cubicBezTo>
                    <a:pt x="33" y="8"/>
                    <a:pt x="30" y="4"/>
                    <a:pt x="29" y="6"/>
                  </a:cubicBezTo>
                  <a:cubicBezTo>
                    <a:pt x="28" y="8"/>
                    <a:pt x="27" y="4"/>
                    <a:pt x="27" y="4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3" y="4"/>
                    <a:pt x="15" y="3"/>
                    <a:pt x="15" y="2"/>
                  </a:cubicBezTo>
                  <a:cubicBezTo>
                    <a:pt x="15" y="1"/>
                    <a:pt x="10" y="0"/>
                    <a:pt x="10" y="0"/>
                  </a:cubicBezTo>
                  <a:cubicBezTo>
                    <a:pt x="10" y="0"/>
                    <a:pt x="11" y="3"/>
                    <a:pt x="9" y="4"/>
                  </a:cubicBezTo>
                  <a:cubicBezTo>
                    <a:pt x="7" y="4"/>
                    <a:pt x="9" y="7"/>
                    <a:pt x="9" y="7"/>
                  </a:cubicBezTo>
                  <a:cubicBezTo>
                    <a:pt x="9" y="8"/>
                    <a:pt x="7" y="9"/>
                    <a:pt x="6" y="9"/>
                  </a:cubicBezTo>
                  <a:cubicBezTo>
                    <a:pt x="5" y="8"/>
                    <a:pt x="1" y="11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" y="15"/>
                    <a:pt x="1" y="17"/>
                    <a:pt x="5" y="19"/>
                  </a:cubicBezTo>
                  <a:cubicBezTo>
                    <a:pt x="7" y="22"/>
                    <a:pt x="11" y="25"/>
                    <a:pt x="13" y="28"/>
                  </a:cubicBezTo>
                  <a:cubicBezTo>
                    <a:pt x="15" y="26"/>
                    <a:pt x="18" y="25"/>
                    <a:pt x="18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951;p79">
              <a:extLst>
                <a:ext uri="{FF2B5EF4-FFF2-40B4-BE49-F238E27FC236}">
                  <a16:creationId xmlns:a16="http://schemas.microsoft.com/office/drawing/2014/main" id="{72C1E81C-C6E1-69FD-EE6C-66D5F3D79BE1}"/>
                </a:ext>
              </a:extLst>
            </p:cNvPr>
            <p:cNvSpPr/>
            <p:nvPr/>
          </p:nvSpPr>
          <p:spPr bwMode="gray">
            <a:xfrm>
              <a:off x="4293834" y="3173823"/>
              <a:ext cx="88890" cy="82181"/>
            </a:xfrm>
            <a:custGeom>
              <a:avLst/>
              <a:gdLst/>
              <a:ahLst/>
              <a:cxnLst/>
              <a:rect l="l" t="t" r="r" b="b"/>
              <a:pathLst>
                <a:path w="32" h="30" extrusionOk="0">
                  <a:moveTo>
                    <a:pt x="25" y="17"/>
                  </a:moveTo>
                  <a:cubicBezTo>
                    <a:pt x="22" y="16"/>
                    <a:pt x="22" y="16"/>
                    <a:pt x="22" y="15"/>
                  </a:cubicBezTo>
                  <a:cubicBezTo>
                    <a:pt x="23" y="14"/>
                    <a:pt x="23" y="12"/>
                    <a:pt x="23" y="10"/>
                  </a:cubicBezTo>
                  <a:cubicBezTo>
                    <a:pt x="23" y="9"/>
                    <a:pt x="23" y="8"/>
                    <a:pt x="23" y="8"/>
                  </a:cubicBezTo>
                  <a:cubicBezTo>
                    <a:pt x="22" y="8"/>
                    <a:pt x="22" y="7"/>
                    <a:pt x="22" y="7"/>
                  </a:cubicBezTo>
                  <a:cubicBezTo>
                    <a:pt x="22" y="5"/>
                    <a:pt x="21" y="7"/>
                    <a:pt x="20" y="9"/>
                  </a:cubicBezTo>
                  <a:cubicBezTo>
                    <a:pt x="18" y="11"/>
                    <a:pt x="15" y="9"/>
                    <a:pt x="16" y="6"/>
                  </a:cubicBezTo>
                  <a:cubicBezTo>
                    <a:pt x="16" y="4"/>
                    <a:pt x="14" y="0"/>
                    <a:pt x="13" y="0"/>
                  </a:cubicBezTo>
                  <a:cubicBezTo>
                    <a:pt x="13" y="0"/>
                    <a:pt x="11" y="1"/>
                    <a:pt x="9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7" y="6"/>
                    <a:pt x="3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3" y="14"/>
                    <a:pt x="7" y="16"/>
                    <a:pt x="10" y="19"/>
                  </a:cubicBezTo>
                  <a:cubicBezTo>
                    <a:pt x="15" y="23"/>
                    <a:pt x="23" y="28"/>
                    <a:pt x="27" y="29"/>
                  </a:cubicBezTo>
                  <a:cubicBezTo>
                    <a:pt x="27" y="30"/>
                    <a:pt x="28" y="30"/>
                    <a:pt x="29" y="30"/>
                  </a:cubicBezTo>
                  <a:cubicBezTo>
                    <a:pt x="30" y="25"/>
                    <a:pt x="31" y="25"/>
                    <a:pt x="31" y="23"/>
                  </a:cubicBezTo>
                  <a:cubicBezTo>
                    <a:pt x="32" y="21"/>
                    <a:pt x="27" y="19"/>
                    <a:pt x="2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952;p79">
              <a:extLst>
                <a:ext uri="{FF2B5EF4-FFF2-40B4-BE49-F238E27FC236}">
                  <a16:creationId xmlns:a16="http://schemas.microsoft.com/office/drawing/2014/main" id="{ED7328FA-0B5F-1417-291B-673D3D700E08}"/>
                </a:ext>
              </a:extLst>
            </p:cNvPr>
            <p:cNvSpPr/>
            <p:nvPr/>
          </p:nvSpPr>
          <p:spPr bwMode="gray">
            <a:xfrm>
              <a:off x="4258614" y="3143634"/>
              <a:ext cx="60378" cy="65410"/>
            </a:xfrm>
            <a:custGeom>
              <a:avLst/>
              <a:gdLst/>
              <a:ahLst/>
              <a:cxnLst/>
              <a:rect l="l" t="t" r="r" b="b"/>
              <a:pathLst>
                <a:path w="22" h="24" extrusionOk="0">
                  <a:moveTo>
                    <a:pt x="21" y="16"/>
                  </a:moveTo>
                  <a:cubicBezTo>
                    <a:pt x="21" y="14"/>
                    <a:pt x="22" y="13"/>
                    <a:pt x="21" y="12"/>
                  </a:cubicBezTo>
                  <a:cubicBezTo>
                    <a:pt x="20" y="11"/>
                    <a:pt x="20" y="9"/>
                    <a:pt x="20" y="7"/>
                  </a:cubicBezTo>
                  <a:cubicBezTo>
                    <a:pt x="20" y="5"/>
                    <a:pt x="16" y="0"/>
                    <a:pt x="14" y="0"/>
                  </a:cubicBezTo>
                  <a:cubicBezTo>
                    <a:pt x="12" y="0"/>
                    <a:pt x="11" y="1"/>
                    <a:pt x="9" y="1"/>
                  </a:cubicBezTo>
                  <a:cubicBezTo>
                    <a:pt x="7" y="1"/>
                    <a:pt x="5" y="0"/>
                    <a:pt x="5" y="1"/>
                  </a:cubicBezTo>
                  <a:cubicBezTo>
                    <a:pt x="5" y="3"/>
                    <a:pt x="2" y="5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3" y="16"/>
                    <a:pt x="4" y="17"/>
                    <a:pt x="7" y="19"/>
                  </a:cubicBezTo>
                  <a:cubicBezTo>
                    <a:pt x="8" y="20"/>
                    <a:pt x="11" y="22"/>
                    <a:pt x="13" y="24"/>
                  </a:cubicBezTo>
                  <a:cubicBezTo>
                    <a:pt x="13" y="22"/>
                    <a:pt x="14" y="21"/>
                    <a:pt x="14" y="21"/>
                  </a:cubicBezTo>
                  <a:cubicBezTo>
                    <a:pt x="16" y="20"/>
                    <a:pt x="20" y="17"/>
                    <a:pt x="21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953;p79">
              <a:extLst>
                <a:ext uri="{FF2B5EF4-FFF2-40B4-BE49-F238E27FC236}">
                  <a16:creationId xmlns:a16="http://schemas.microsoft.com/office/drawing/2014/main" id="{9D8694FD-239C-B8A7-1DE2-ECAAB6D3FAD2}"/>
                </a:ext>
              </a:extLst>
            </p:cNvPr>
            <p:cNvSpPr/>
            <p:nvPr/>
          </p:nvSpPr>
          <p:spPr bwMode="gray">
            <a:xfrm>
              <a:off x="4183140" y="2766273"/>
              <a:ext cx="171070" cy="137527"/>
            </a:xfrm>
            <a:custGeom>
              <a:avLst/>
              <a:gdLst/>
              <a:ahLst/>
              <a:cxnLst/>
              <a:rect l="l" t="t" r="r" b="b"/>
              <a:pathLst>
                <a:path w="63" h="50" extrusionOk="0">
                  <a:moveTo>
                    <a:pt x="29" y="38"/>
                  </a:moveTo>
                  <a:cubicBezTo>
                    <a:pt x="29" y="36"/>
                    <a:pt x="37" y="35"/>
                    <a:pt x="37" y="33"/>
                  </a:cubicBezTo>
                  <a:cubicBezTo>
                    <a:pt x="37" y="31"/>
                    <a:pt x="37" y="14"/>
                    <a:pt x="37" y="14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3" y="13"/>
                    <a:pt x="63" y="8"/>
                    <a:pt x="63" y="3"/>
                  </a:cubicBezTo>
                  <a:cubicBezTo>
                    <a:pt x="62" y="1"/>
                    <a:pt x="63" y="0"/>
                    <a:pt x="57" y="0"/>
                  </a:cubicBezTo>
                  <a:cubicBezTo>
                    <a:pt x="52" y="0"/>
                    <a:pt x="39" y="0"/>
                    <a:pt x="29" y="0"/>
                  </a:cubicBezTo>
                  <a:cubicBezTo>
                    <a:pt x="28" y="2"/>
                    <a:pt x="26" y="4"/>
                    <a:pt x="26" y="6"/>
                  </a:cubicBezTo>
                  <a:cubicBezTo>
                    <a:pt x="24" y="10"/>
                    <a:pt x="16" y="15"/>
                    <a:pt x="16" y="20"/>
                  </a:cubicBezTo>
                  <a:cubicBezTo>
                    <a:pt x="16" y="25"/>
                    <a:pt x="7" y="33"/>
                    <a:pt x="3" y="43"/>
                  </a:cubicBezTo>
                  <a:cubicBezTo>
                    <a:pt x="1" y="46"/>
                    <a:pt x="1" y="48"/>
                    <a:pt x="0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40"/>
                    <a:pt x="29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954;p79">
              <a:extLst>
                <a:ext uri="{FF2B5EF4-FFF2-40B4-BE49-F238E27FC236}">
                  <a16:creationId xmlns:a16="http://schemas.microsoft.com/office/drawing/2014/main" id="{49B0D7CF-2719-EFCC-8E88-23E521119C8D}"/>
                </a:ext>
              </a:extLst>
            </p:cNvPr>
            <p:cNvSpPr/>
            <p:nvPr/>
          </p:nvSpPr>
          <p:spPr bwMode="gray">
            <a:xfrm>
              <a:off x="4183140" y="2772981"/>
              <a:ext cx="248220" cy="273378"/>
            </a:xfrm>
            <a:custGeom>
              <a:avLst/>
              <a:gdLst/>
              <a:ahLst/>
              <a:cxnLst/>
              <a:rect l="l" t="t" r="r" b="b"/>
              <a:pathLst>
                <a:path w="91" h="100" extrusionOk="0">
                  <a:moveTo>
                    <a:pt x="8" y="87"/>
                  </a:moveTo>
                  <a:cubicBezTo>
                    <a:pt x="9" y="87"/>
                    <a:pt x="14" y="87"/>
                    <a:pt x="14" y="87"/>
                  </a:cubicBezTo>
                  <a:cubicBezTo>
                    <a:pt x="14" y="87"/>
                    <a:pt x="18" y="85"/>
                    <a:pt x="20" y="86"/>
                  </a:cubicBezTo>
                  <a:cubicBezTo>
                    <a:pt x="21" y="87"/>
                    <a:pt x="24" y="89"/>
                    <a:pt x="24" y="89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7" y="89"/>
                    <a:pt x="29" y="95"/>
                    <a:pt x="32" y="96"/>
                  </a:cubicBezTo>
                  <a:cubicBezTo>
                    <a:pt x="33" y="97"/>
                    <a:pt x="34" y="99"/>
                    <a:pt x="35" y="100"/>
                  </a:cubicBezTo>
                  <a:cubicBezTo>
                    <a:pt x="37" y="100"/>
                    <a:pt x="39" y="99"/>
                    <a:pt x="39" y="98"/>
                  </a:cubicBezTo>
                  <a:cubicBezTo>
                    <a:pt x="39" y="95"/>
                    <a:pt x="40" y="93"/>
                    <a:pt x="44" y="96"/>
                  </a:cubicBezTo>
                  <a:cubicBezTo>
                    <a:pt x="47" y="99"/>
                    <a:pt x="47" y="96"/>
                    <a:pt x="47" y="95"/>
                  </a:cubicBezTo>
                  <a:cubicBezTo>
                    <a:pt x="48" y="94"/>
                    <a:pt x="51" y="95"/>
                    <a:pt x="53" y="95"/>
                  </a:cubicBezTo>
                  <a:cubicBezTo>
                    <a:pt x="55" y="95"/>
                    <a:pt x="58" y="94"/>
                    <a:pt x="58" y="94"/>
                  </a:cubicBezTo>
                  <a:cubicBezTo>
                    <a:pt x="58" y="94"/>
                    <a:pt x="85" y="94"/>
                    <a:pt x="86" y="94"/>
                  </a:cubicBezTo>
                  <a:cubicBezTo>
                    <a:pt x="88" y="93"/>
                    <a:pt x="87" y="88"/>
                    <a:pt x="87" y="88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78" y="19"/>
                    <a:pt x="78" y="19"/>
                    <a:pt x="78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77" y="10"/>
                    <a:pt x="66" y="2"/>
                    <a:pt x="64" y="2"/>
                  </a:cubicBezTo>
                  <a:cubicBezTo>
                    <a:pt x="63" y="1"/>
                    <a:pt x="63" y="1"/>
                    <a:pt x="63" y="0"/>
                  </a:cubicBezTo>
                  <a:cubicBezTo>
                    <a:pt x="63" y="6"/>
                    <a:pt x="63" y="10"/>
                    <a:pt x="62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29"/>
                    <a:pt x="37" y="31"/>
                  </a:cubicBezTo>
                  <a:cubicBezTo>
                    <a:pt x="37" y="33"/>
                    <a:pt x="30" y="35"/>
                    <a:pt x="30" y="36"/>
                  </a:cubicBezTo>
                  <a:cubicBezTo>
                    <a:pt x="30" y="38"/>
                    <a:pt x="30" y="49"/>
                    <a:pt x="3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3" y="55"/>
                    <a:pt x="5" y="57"/>
                  </a:cubicBezTo>
                  <a:cubicBezTo>
                    <a:pt x="7" y="60"/>
                    <a:pt x="3" y="64"/>
                    <a:pt x="7" y="69"/>
                  </a:cubicBezTo>
                  <a:cubicBezTo>
                    <a:pt x="9" y="74"/>
                    <a:pt x="6" y="81"/>
                    <a:pt x="4" y="84"/>
                  </a:cubicBezTo>
                  <a:cubicBezTo>
                    <a:pt x="3" y="85"/>
                    <a:pt x="3" y="88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89"/>
                    <a:pt x="5" y="86"/>
                    <a:pt x="8" y="8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955;p79">
              <a:extLst>
                <a:ext uri="{FF2B5EF4-FFF2-40B4-BE49-F238E27FC236}">
                  <a16:creationId xmlns:a16="http://schemas.microsoft.com/office/drawing/2014/main" id="{E8412562-1523-956A-2433-2EF3964D34C5}"/>
                </a:ext>
              </a:extLst>
            </p:cNvPr>
            <p:cNvSpPr/>
            <p:nvPr/>
          </p:nvSpPr>
          <p:spPr bwMode="gray">
            <a:xfrm>
              <a:off x="4278739" y="2824974"/>
              <a:ext cx="337109" cy="318661"/>
            </a:xfrm>
            <a:custGeom>
              <a:avLst/>
              <a:gdLst/>
              <a:ahLst/>
              <a:cxnLst/>
              <a:rect l="l" t="t" r="r" b="b"/>
              <a:pathLst>
                <a:path w="124" h="117" extrusionOk="0">
                  <a:moveTo>
                    <a:pt x="117" y="48"/>
                  </a:moveTo>
                  <a:cubicBezTo>
                    <a:pt x="117" y="48"/>
                    <a:pt x="117" y="43"/>
                    <a:pt x="113" y="41"/>
                  </a:cubicBezTo>
                  <a:cubicBezTo>
                    <a:pt x="110" y="39"/>
                    <a:pt x="105" y="38"/>
                    <a:pt x="105" y="38"/>
                  </a:cubicBezTo>
                  <a:cubicBezTo>
                    <a:pt x="105" y="38"/>
                    <a:pt x="103" y="33"/>
                    <a:pt x="101" y="31"/>
                  </a:cubicBezTo>
                  <a:cubicBezTo>
                    <a:pt x="100" y="30"/>
                    <a:pt x="75" y="14"/>
                    <a:pt x="5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50" y="66"/>
                    <a:pt x="50" y="66"/>
                    <a:pt x="50" y="66"/>
                  </a:cubicBezTo>
                  <a:cubicBezTo>
                    <a:pt x="52" y="68"/>
                    <a:pt x="52" y="68"/>
                    <a:pt x="52" y="68"/>
                  </a:cubicBezTo>
                  <a:cubicBezTo>
                    <a:pt x="52" y="68"/>
                    <a:pt x="53" y="74"/>
                    <a:pt x="51" y="75"/>
                  </a:cubicBezTo>
                  <a:cubicBezTo>
                    <a:pt x="50" y="75"/>
                    <a:pt x="22" y="75"/>
                    <a:pt x="22" y="75"/>
                  </a:cubicBezTo>
                  <a:cubicBezTo>
                    <a:pt x="22" y="75"/>
                    <a:pt x="19" y="76"/>
                    <a:pt x="18" y="76"/>
                  </a:cubicBezTo>
                  <a:cubicBezTo>
                    <a:pt x="16" y="76"/>
                    <a:pt x="13" y="75"/>
                    <a:pt x="12" y="76"/>
                  </a:cubicBezTo>
                  <a:cubicBezTo>
                    <a:pt x="12" y="77"/>
                    <a:pt x="12" y="80"/>
                    <a:pt x="8" y="77"/>
                  </a:cubicBezTo>
                  <a:cubicBezTo>
                    <a:pt x="5" y="74"/>
                    <a:pt x="4" y="76"/>
                    <a:pt x="4" y="79"/>
                  </a:cubicBezTo>
                  <a:cubicBezTo>
                    <a:pt x="4" y="80"/>
                    <a:pt x="2" y="80"/>
                    <a:pt x="0" y="80"/>
                  </a:cubicBezTo>
                  <a:cubicBezTo>
                    <a:pt x="0" y="81"/>
                    <a:pt x="1" y="82"/>
                    <a:pt x="1" y="82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2" y="84"/>
                    <a:pt x="2" y="88"/>
                    <a:pt x="3" y="89"/>
                  </a:cubicBezTo>
                  <a:cubicBezTo>
                    <a:pt x="5" y="91"/>
                    <a:pt x="7" y="93"/>
                    <a:pt x="8" y="93"/>
                  </a:cubicBezTo>
                  <a:cubicBezTo>
                    <a:pt x="8" y="95"/>
                    <a:pt x="8" y="100"/>
                    <a:pt x="8" y="100"/>
                  </a:cubicBezTo>
                  <a:cubicBezTo>
                    <a:pt x="8" y="100"/>
                    <a:pt x="8" y="104"/>
                    <a:pt x="9" y="102"/>
                  </a:cubicBezTo>
                  <a:cubicBezTo>
                    <a:pt x="10" y="100"/>
                    <a:pt x="13" y="104"/>
                    <a:pt x="14" y="101"/>
                  </a:cubicBezTo>
                  <a:cubicBezTo>
                    <a:pt x="14" y="99"/>
                    <a:pt x="18" y="102"/>
                    <a:pt x="19" y="102"/>
                  </a:cubicBezTo>
                  <a:cubicBezTo>
                    <a:pt x="19" y="102"/>
                    <a:pt x="23" y="97"/>
                    <a:pt x="24" y="98"/>
                  </a:cubicBezTo>
                  <a:cubicBezTo>
                    <a:pt x="25" y="98"/>
                    <a:pt x="27" y="102"/>
                    <a:pt x="27" y="104"/>
                  </a:cubicBezTo>
                  <a:cubicBezTo>
                    <a:pt x="27" y="105"/>
                    <a:pt x="31" y="106"/>
                    <a:pt x="30" y="106"/>
                  </a:cubicBezTo>
                  <a:cubicBezTo>
                    <a:pt x="28" y="107"/>
                    <a:pt x="28" y="109"/>
                    <a:pt x="30" y="109"/>
                  </a:cubicBezTo>
                  <a:cubicBezTo>
                    <a:pt x="31" y="109"/>
                    <a:pt x="31" y="112"/>
                    <a:pt x="31" y="114"/>
                  </a:cubicBezTo>
                  <a:cubicBezTo>
                    <a:pt x="32" y="115"/>
                    <a:pt x="33" y="116"/>
                    <a:pt x="34" y="114"/>
                  </a:cubicBezTo>
                  <a:cubicBezTo>
                    <a:pt x="35" y="112"/>
                    <a:pt x="37" y="114"/>
                    <a:pt x="38" y="116"/>
                  </a:cubicBezTo>
                  <a:cubicBezTo>
                    <a:pt x="39" y="117"/>
                    <a:pt x="42" y="115"/>
                    <a:pt x="43" y="113"/>
                  </a:cubicBezTo>
                  <a:cubicBezTo>
                    <a:pt x="43" y="111"/>
                    <a:pt x="46" y="111"/>
                    <a:pt x="46" y="113"/>
                  </a:cubicBezTo>
                  <a:cubicBezTo>
                    <a:pt x="46" y="115"/>
                    <a:pt x="46" y="116"/>
                    <a:pt x="49" y="114"/>
                  </a:cubicBezTo>
                  <a:cubicBezTo>
                    <a:pt x="50" y="113"/>
                    <a:pt x="50" y="113"/>
                    <a:pt x="51" y="113"/>
                  </a:cubicBezTo>
                  <a:cubicBezTo>
                    <a:pt x="52" y="111"/>
                    <a:pt x="53" y="108"/>
                    <a:pt x="53" y="107"/>
                  </a:cubicBezTo>
                  <a:cubicBezTo>
                    <a:pt x="54" y="106"/>
                    <a:pt x="52" y="103"/>
                    <a:pt x="53" y="103"/>
                  </a:cubicBezTo>
                  <a:cubicBezTo>
                    <a:pt x="54" y="102"/>
                    <a:pt x="57" y="103"/>
                    <a:pt x="58" y="100"/>
                  </a:cubicBezTo>
                  <a:cubicBezTo>
                    <a:pt x="59" y="97"/>
                    <a:pt x="61" y="95"/>
                    <a:pt x="61" y="95"/>
                  </a:cubicBezTo>
                  <a:cubicBezTo>
                    <a:pt x="61" y="95"/>
                    <a:pt x="61" y="89"/>
                    <a:pt x="64" y="90"/>
                  </a:cubicBezTo>
                  <a:cubicBezTo>
                    <a:pt x="66" y="91"/>
                    <a:pt x="67" y="93"/>
                    <a:pt x="68" y="90"/>
                  </a:cubicBezTo>
                  <a:cubicBezTo>
                    <a:pt x="68" y="88"/>
                    <a:pt x="70" y="89"/>
                    <a:pt x="71" y="87"/>
                  </a:cubicBezTo>
                  <a:cubicBezTo>
                    <a:pt x="72" y="84"/>
                    <a:pt x="73" y="84"/>
                    <a:pt x="75" y="85"/>
                  </a:cubicBezTo>
                  <a:cubicBezTo>
                    <a:pt x="77" y="85"/>
                    <a:pt x="77" y="84"/>
                    <a:pt x="77" y="83"/>
                  </a:cubicBezTo>
                  <a:cubicBezTo>
                    <a:pt x="77" y="82"/>
                    <a:pt x="81" y="82"/>
                    <a:pt x="84" y="80"/>
                  </a:cubicBezTo>
                  <a:cubicBezTo>
                    <a:pt x="87" y="79"/>
                    <a:pt x="89" y="77"/>
                    <a:pt x="89" y="79"/>
                  </a:cubicBezTo>
                  <a:cubicBezTo>
                    <a:pt x="90" y="80"/>
                    <a:pt x="98" y="80"/>
                    <a:pt x="99" y="79"/>
                  </a:cubicBezTo>
                  <a:cubicBezTo>
                    <a:pt x="100" y="79"/>
                    <a:pt x="102" y="76"/>
                    <a:pt x="104" y="77"/>
                  </a:cubicBezTo>
                  <a:cubicBezTo>
                    <a:pt x="107" y="77"/>
                    <a:pt x="113" y="76"/>
                    <a:pt x="116" y="76"/>
                  </a:cubicBezTo>
                  <a:cubicBezTo>
                    <a:pt x="119" y="76"/>
                    <a:pt x="120" y="73"/>
                    <a:pt x="121" y="72"/>
                  </a:cubicBezTo>
                  <a:cubicBezTo>
                    <a:pt x="122" y="71"/>
                    <a:pt x="123" y="68"/>
                    <a:pt x="124" y="67"/>
                  </a:cubicBezTo>
                  <a:cubicBezTo>
                    <a:pt x="124" y="67"/>
                    <a:pt x="124" y="53"/>
                    <a:pt x="124" y="47"/>
                  </a:cubicBezTo>
                  <a:cubicBezTo>
                    <a:pt x="121" y="47"/>
                    <a:pt x="117" y="48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956;p79">
              <a:extLst>
                <a:ext uri="{FF2B5EF4-FFF2-40B4-BE49-F238E27FC236}">
                  <a16:creationId xmlns:a16="http://schemas.microsoft.com/office/drawing/2014/main" id="{1C8B5A09-C883-875D-C6E0-41E6A8983B6A}"/>
                </a:ext>
              </a:extLst>
            </p:cNvPr>
            <p:cNvSpPr/>
            <p:nvPr/>
          </p:nvSpPr>
          <p:spPr bwMode="gray">
            <a:xfrm>
              <a:off x="4417944" y="3034618"/>
              <a:ext cx="166039" cy="120756"/>
            </a:xfrm>
            <a:custGeom>
              <a:avLst/>
              <a:gdLst/>
              <a:ahLst/>
              <a:cxnLst/>
              <a:rect l="l" t="t" r="r" b="b"/>
              <a:pathLst>
                <a:path w="61" h="44" extrusionOk="0">
                  <a:moveTo>
                    <a:pt x="61" y="25"/>
                  </a:moveTo>
                  <a:cubicBezTo>
                    <a:pt x="60" y="24"/>
                    <a:pt x="58" y="23"/>
                    <a:pt x="58" y="23"/>
                  </a:cubicBezTo>
                  <a:cubicBezTo>
                    <a:pt x="57" y="23"/>
                    <a:pt x="57" y="20"/>
                    <a:pt x="57" y="19"/>
                  </a:cubicBezTo>
                  <a:cubicBezTo>
                    <a:pt x="57" y="18"/>
                    <a:pt x="54" y="20"/>
                    <a:pt x="53" y="20"/>
                  </a:cubicBezTo>
                  <a:cubicBezTo>
                    <a:pt x="52" y="19"/>
                    <a:pt x="51" y="17"/>
                    <a:pt x="50" y="17"/>
                  </a:cubicBezTo>
                  <a:cubicBezTo>
                    <a:pt x="49" y="17"/>
                    <a:pt x="49" y="15"/>
                    <a:pt x="49" y="14"/>
                  </a:cubicBezTo>
                  <a:cubicBezTo>
                    <a:pt x="49" y="13"/>
                    <a:pt x="47" y="11"/>
                    <a:pt x="46" y="10"/>
                  </a:cubicBezTo>
                  <a:cubicBezTo>
                    <a:pt x="44" y="9"/>
                    <a:pt x="44" y="6"/>
                    <a:pt x="43" y="6"/>
                  </a:cubicBezTo>
                  <a:cubicBezTo>
                    <a:pt x="42" y="5"/>
                    <a:pt x="43" y="3"/>
                    <a:pt x="43" y="2"/>
                  </a:cubicBezTo>
                  <a:cubicBezTo>
                    <a:pt x="41" y="2"/>
                    <a:pt x="38" y="2"/>
                    <a:pt x="38" y="2"/>
                  </a:cubicBezTo>
                  <a:cubicBezTo>
                    <a:pt x="37" y="0"/>
                    <a:pt x="36" y="2"/>
                    <a:pt x="33" y="3"/>
                  </a:cubicBezTo>
                  <a:cubicBezTo>
                    <a:pt x="30" y="5"/>
                    <a:pt x="26" y="5"/>
                    <a:pt x="26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7"/>
                    <a:pt x="21" y="7"/>
                    <a:pt x="20" y="10"/>
                  </a:cubicBezTo>
                  <a:cubicBezTo>
                    <a:pt x="19" y="12"/>
                    <a:pt x="17" y="11"/>
                    <a:pt x="17" y="13"/>
                  </a:cubicBezTo>
                  <a:cubicBezTo>
                    <a:pt x="16" y="15"/>
                    <a:pt x="14" y="14"/>
                    <a:pt x="12" y="13"/>
                  </a:cubicBezTo>
                  <a:cubicBezTo>
                    <a:pt x="10" y="12"/>
                    <a:pt x="10" y="18"/>
                    <a:pt x="10" y="18"/>
                  </a:cubicBezTo>
                  <a:cubicBezTo>
                    <a:pt x="10" y="18"/>
                    <a:pt x="8" y="20"/>
                    <a:pt x="7" y="23"/>
                  </a:cubicBezTo>
                  <a:cubicBezTo>
                    <a:pt x="6" y="26"/>
                    <a:pt x="2" y="25"/>
                    <a:pt x="1" y="26"/>
                  </a:cubicBezTo>
                  <a:cubicBezTo>
                    <a:pt x="0" y="26"/>
                    <a:pt x="2" y="29"/>
                    <a:pt x="1" y="30"/>
                  </a:cubicBezTo>
                  <a:cubicBezTo>
                    <a:pt x="1" y="31"/>
                    <a:pt x="0" y="34"/>
                    <a:pt x="0" y="36"/>
                  </a:cubicBezTo>
                  <a:cubicBezTo>
                    <a:pt x="1" y="37"/>
                    <a:pt x="3" y="37"/>
                    <a:pt x="3" y="38"/>
                  </a:cubicBezTo>
                  <a:cubicBezTo>
                    <a:pt x="4" y="39"/>
                    <a:pt x="8" y="44"/>
                    <a:pt x="10" y="41"/>
                  </a:cubicBezTo>
                  <a:cubicBezTo>
                    <a:pt x="12" y="39"/>
                    <a:pt x="17" y="39"/>
                    <a:pt x="19" y="40"/>
                  </a:cubicBezTo>
                  <a:cubicBezTo>
                    <a:pt x="20" y="42"/>
                    <a:pt x="21" y="41"/>
                    <a:pt x="21" y="39"/>
                  </a:cubicBezTo>
                  <a:cubicBezTo>
                    <a:pt x="22" y="38"/>
                    <a:pt x="19" y="34"/>
                    <a:pt x="20" y="32"/>
                  </a:cubicBezTo>
                  <a:cubicBezTo>
                    <a:pt x="21" y="31"/>
                    <a:pt x="37" y="32"/>
                    <a:pt x="38" y="33"/>
                  </a:cubicBezTo>
                  <a:cubicBezTo>
                    <a:pt x="39" y="34"/>
                    <a:pt x="39" y="30"/>
                    <a:pt x="41" y="31"/>
                  </a:cubicBezTo>
                  <a:cubicBezTo>
                    <a:pt x="44" y="31"/>
                    <a:pt x="47" y="32"/>
                    <a:pt x="49" y="32"/>
                  </a:cubicBezTo>
                  <a:cubicBezTo>
                    <a:pt x="49" y="31"/>
                    <a:pt x="51" y="29"/>
                    <a:pt x="52" y="29"/>
                  </a:cubicBezTo>
                  <a:cubicBezTo>
                    <a:pt x="53" y="29"/>
                    <a:pt x="58" y="28"/>
                    <a:pt x="59" y="27"/>
                  </a:cubicBezTo>
                  <a:cubicBezTo>
                    <a:pt x="60" y="26"/>
                    <a:pt x="61" y="26"/>
                    <a:pt x="61" y="25"/>
                  </a:cubicBezTo>
                  <a:cubicBezTo>
                    <a:pt x="61" y="25"/>
                    <a:pt x="61" y="25"/>
                    <a:pt x="61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957;p79">
              <a:extLst>
                <a:ext uri="{FF2B5EF4-FFF2-40B4-BE49-F238E27FC236}">
                  <a16:creationId xmlns:a16="http://schemas.microsoft.com/office/drawing/2014/main" id="{1807416A-449D-4398-C5FE-97E5B246E5B5}"/>
                </a:ext>
              </a:extLst>
            </p:cNvPr>
            <p:cNvSpPr/>
            <p:nvPr/>
          </p:nvSpPr>
          <p:spPr bwMode="gray">
            <a:xfrm>
              <a:off x="4531989" y="2856839"/>
              <a:ext cx="313631" cy="248220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111" y="13"/>
                  </a:moveTo>
                  <a:cubicBezTo>
                    <a:pt x="111" y="12"/>
                    <a:pt x="110" y="7"/>
                    <a:pt x="110" y="4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103" y="5"/>
                    <a:pt x="100" y="3"/>
                  </a:cubicBezTo>
                  <a:cubicBezTo>
                    <a:pt x="96" y="0"/>
                    <a:pt x="89" y="0"/>
                    <a:pt x="89" y="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34" y="34"/>
                    <a:pt x="32" y="35"/>
                  </a:cubicBezTo>
                  <a:cubicBezTo>
                    <a:pt x="32" y="35"/>
                    <a:pt x="32" y="35"/>
                    <a:pt x="31" y="35"/>
                  </a:cubicBezTo>
                  <a:cubicBezTo>
                    <a:pt x="31" y="41"/>
                    <a:pt x="31" y="55"/>
                    <a:pt x="31" y="55"/>
                  </a:cubicBezTo>
                  <a:cubicBezTo>
                    <a:pt x="30" y="55"/>
                    <a:pt x="29" y="59"/>
                    <a:pt x="28" y="60"/>
                  </a:cubicBezTo>
                  <a:cubicBezTo>
                    <a:pt x="27" y="61"/>
                    <a:pt x="26" y="64"/>
                    <a:pt x="23" y="64"/>
                  </a:cubicBezTo>
                  <a:cubicBezTo>
                    <a:pt x="21" y="64"/>
                    <a:pt x="14" y="65"/>
                    <a:pt x="11" y="65"/>
                  </a:cubicBezTo>
                  <a:cubicBezTo>
                    <a:pt x="9" y="64"/>
                    <a:pt x="7" y="67"/>
                    <a:pt x="6" y="67"/>
                  </a:cubicBezTo>
                  <a:cubicBezTo>
                    <a:pt x="5" y="67"/>
                    <a:pt x="3" y="67"/>
                    <a:pt x="1" y="67"/>
                  </a:cubicBezTo>
                  <a:cubicBezTo>
                    <a:pt x="1" y="68"/>
                    <a:pt x="0" y="70"/>
                    <a:pt x="1" y="71"/>
                  </a:cubicBezTo>
                  <a:cubicBezTo>
                    <a:pt x="2" y="71"/>
                    <a:pt x="2" y="74"/>
                    <a:pt x="4" y="75"/>
                  </a:cubicBezTo>
                  <a:cubicBezTo>
                    <a:pt x="5" y="76"/>
                    <a:pt x="7" y="78"/>
                    <a:pt x="7" y="80"/>
                  </a:cubicBezTo>
                  <a:cubicBezTo>
                    <a:pt x="7" y="80"/>
                    <a:pt x="7" y="82"/>
                    <a:pt x="9" y="82"/>
                  </a:cubicBezTo>
                  <a:cubicBezTo>
                    <a:pt x="9" y="82"/>
                    <a:pt x="10" y="84"/>
                    <a:pt x="11" y="85"/>
                  </a:cubicBezTo>
                  <a:cubicBezTo>
                    <a:pt x="12" y="85"/>
                    <a:pt x="15" y="83"/>
                    <a:pt x="15" y="84"/>
                  </a:cubicBezTo>
                  <a:cubicBezTo>
                    <a:pt x="15" y="85"/>
                    <a:pt x="15" y="88"/>
                    <a:pt x="16" y="88"/>
                  </a:cubicBezTo>
                  <a:cubicBezTo>
                    <a:pt x="16" y="88"/>
                    <a:pt x="18" y="89"/>
                    <a:pt x="19" y="90"/>
                  </a:cubicBezTo>
                  <a:cubicBezTo>
                    <a:pt x="18" y="88"/>
                    <a:pt x="19" y="85"/>
                    <a:pt x="21" y="86"/>
                  </a:cubicBezTo>
                  <a:cubicBezTo>
                    <a:pt x="23" y="87"/>
                    <a:pt x="21" y="89"/>
                    <a:pt x="23" y="90"/>
                  </a:cubicBezTo>
                  <a:cubicBezTo>
                    <a:pt x="25" y="91"/>
                    <a:pt x="27" y="90"/>
                    <a:pt x="27" y="89"/>
                  </a:cubicBezTo>
                  <a:cubicBezTo>
                    <a:pt x="27" y="87"/>
                    <a:pt x="29" y="84"/>
                    <a:pt x="30" y="83"/>
                  </a:cubicBezTo>
                  <a:cubicBezTo>
                    <a:pt x="31" y="82"/>
                    <a:pt x="31" y="79"/>
                    <a:pt x="32" y="77"/>
                  </a:cubicBezTo>
                  <a:cubicBezTo>
                    <a:pt x="33" y="76"/>
                    <a:pt x="37" y="77"/>
                    <a:pt x="38" y="77"/>
                  </a:cubicBezTo>
                  <a:cubicBezTo>
                    <a:pt x="40" y="78"/>
                    <a:pt x="41" y="74"/>
                    <a:pt x="43" y="76"/>
                  </a:cubicBezTo>
                  <a:cubicBezTo>
                    <a:pt x="45" y="77"/>
                    <a:pt x="47" y="76"/>
                    <a:pt x="49" y="78"/>
                  </a:cubicBezTo>
                  <a:cubicBezTo>
                    <a:pt x="50" y="79"/>
                    <a:pt x="51" y="82"/>
                    <a:pt x="53" y="81"/>
                  </a:cubicBezTo>
                  <a:cubicBezTo>
                    <a:pt x="56" y="80"/>
                    <a:pt x="57" y="80"/>
                    <a:pt x="59" y="80"/>
                  </a:cubicBezTo>
                  <a:cubicBezTo>
                    <a:pt x="60" y="80"/>
                    <a:pt x="64" y="82"/>
                    <a:pt x="65" y="82"/>
                  </a:cubicBezTo>
                  <a:cubicBezTo>
                    <a:pt x="66" y="83"/>
                    <a:pt x="70" y="83"/>
                    <a:pt x="72" y="82"/>
                  </a:cubicBezTo>
                  <a:cubicBezTo>
                    <a:pt x="74" y="81"/>
                    <a:pt x="76" y="79"/>
                    <a:pt x="78" y="80"/>
                  </a:cubicBezTo>
                  <a:cubicBezTo>
                    <a:pt x="80" y="80"/>
                    <a:pt x="86" y="79"/>
                    <a:pt x="87" y="80"/>
                  </a:cubicBezTo>
                  <a:cubicBezTo>
                    <a:pt x="88" y="80"/>
                    <a:pt x="92" y="81"/>
                    <a:pt x="93" y="80"/>
                  </a:cubicBezTo>
                  <a:cubicBezTo>
                    <a:pt x="95" y="80"/>
                    <a:pt x="97" y="77"/>
                    <a:pt x="98" y="76"/>
                  </a:cubicBezTo>
                  <a:cubicBezTo>
                    <a:pt x="99" y="76"/>
                    <a:pt x="99" y="76"/>
                    <a:pt x="100" y="76"/>
                  </a:cubicBezTo>
                  <a:cubicBezTo>
                    <a:pt x="100" y="75"/>
                    <a:pt x="100" y="74"/>
                    <a:pt x="100" y="74"/>
                  </a:cubicBezTo>
                  <a:cubicBezTo>
                    <a:pt x="100" y="69"/>
                    <a:pt x="101" y="71"/>
                    <a:pt x="101" y="68"/>
                  </a:cubicBezTo>
                  <a:cubicBezTo>
                    <a:pt x="102" y="63"/>
                    <a:pt x="112" y="53"/>
                    <a:pt x="113" y="53"/>
                  </a:cubicBezTo>
                  <a:cubicBezTo>
                    <a:pt x="114" y="52"/>
                    <a:pt x="114" y="36"/>
                    <a:pt x="114" y="34"/>
                  </a:cubicBezTo>
                  <a:cubicBezTo>
                    <a:pt x="114" y="31"/>
                    <a:pt x="115" y="29"/>
                    <a:pt x="115" y="26"/>
                  </a:cubicBezTo>
                  <a:cubicBezTo>
                    <a:pt x="115" y="23"/>
                    <a:pt x="114" y="23"/>
                    <a:pt x="114" y="20"/>
                  </a:cubicBezTo>
                  <a:cubicBezTo>
                    <a:pt x="114" y="18"/>
                    <a:pt x="111" y="15"/>
                    <a:pt x="11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958;p79">
              <a:extLst>
                <a:ext uri="{FF2B5EF4-FFF2-40B4-BE49-F238E27FC236}">
                  <a16:creationId xmlns:a16="http://schemas.microsoft.com/office/drawing/2014/main" id="{F1C390DD-05BC-11EA-EF52-7FB45E04F994}"/>
                </a:ext>
              </a:extLst>
            </p:cNvPr>
            <p:cNvSpPr/>
            <p:nvPr/>
          </p:nvSpPr>
          <p:spPr bwMode="gray">
            <a:xfrm>
              <a:off x="4805368" y="2856839"/>
              <a:ext cx="201259" cy="338786"/>
            </a:xfrm>
            <a:custGeom>
              <a:avLst/>
              <a:gdLst/>
              <a:ahLst/>
              <a:cxnLst/>
              <a:rect l="l" t="t" r="r" b="b"/>
              <a:pathLst>
                <a:path w="74" h="124" extrusionOk="0">
                  <a:moveTo>
                    <a:pt x="74" y="3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7"/>
                    <a:pt x="11" y="12"/>
                    <a:pt x="11" y="13"/>
                  </a:cubicBezTo>
                  <a:cubicBezTo>
                    <a:pt x="11" y="15"/>
                    <a:pt x="14" y="18"/>
                    <a:pt x="14" y="20"/>
                  </a:cubicBezTo>
                  <a:cubicBezTo>
                    <a:pt x="14" y="23"/>
                    <a:pt x="16" y="23"/>
                    <a:pt x="15" y="26"/>
                  </a:cubicBezTo>
                  <a:cubicBezTo>
                    <a:pt x="15" y="29"/>
                    <a:pt x="14" y="31"/>
                    <a:pt x="14" y="34"/>
                  </a:cubicBezTo>
                  <a:cubicBezTo>
                    <a:pt x="14" y="36"/>
                    <a:pt x="14" y="52"/>
                    <a:pt x="13" y="53"/>
                  </a:cubicBezTo>
                  <a:cubicBezTo>
                    <a:pt x="12" y="53"/>
                    <a:pt x="2" y="63"/>
                    <a:pt x="1" y="67"/>
                  </a:cubicBezTo>
                  <a:cubicBezTo>
                    <a:pt x="1" y="71"/>
                    <a:pt x="0" y="69"/>
                    <a:pt x="0" y="74"/>
                  </a:cubicBezTo>
                  <a:cubicBezTo>
                    <a:pt x="0" y="74"/>
                    <a:pt x="0" y="75"/>
                    <a:pt x="0" y="76"/>
                  </a:cubicBezTo>
                  <a:cubicBezTo>
                    <a:pt x="0" y="76"/>
                    <a:pt x="0" y="77"/>
                    <a:pt x="1" y="78"/>
                  </a:cubicBezTo>
                  <a:cubicBezTo>
                    <a:pt x="2" y="78"/>
                    <a:pt x="2" y="80"/>
                    <a:pt x="5" y="80"/>
                  </a:cubicBezTo>
                  <a:cubicBezTo>
                    <a:pt x="7" y="80"/>
                    <a:pt x="9" y="86"/>
                    <a:pt x="9" y="88"/>
                  </a:cubicBezTo>
                  <a:cubicBezTo>
                    <a:pt x="9" y="90"/>
                    <a:pt x="10" y="91"/>
                    <a:pt x="10" y="94"/>
                  </a:cubicBezTo>
                  <a:cubicBezTo>
                    <a:pt x="10" y="98"/>
                    <a:pt x="12" y="103"/>
                    <a:pt x="13" y="103"/>
                  </a:cubicBezTo>
                  <a:cubicBezTo>
                    <a:pt x="14" y="104"/>
                    <a:pt x="13" y="104"/>
                    <a:pt x="10" y="104"/>
                  </a:cubicBezTo>
                  <a:cubicBezTo>
                    <a:pt x="7" y="104"/>
                    <a:pt x="4" y="104"/>
                    <a:pt x="4" y="105"/>
                  </a:cubicBezTo>
                  <a:cubicBezTo>
                    <a:pt x="4" y="106"/>
                    <a:pt x="3" y="108"/>
                    <a:pt x="6" y="111"/>
                  </a:cubicBezTo>
                  <a:cubicBezTo>
                    <a:pt x="8" y="114"/>
                    <a:pt x="10" y="115"/>
                    <a:pt x="11" y="117"/>
                  </a:cubicBezTo>
                  <a:cubicBezTo>
                    <a:pt x="12" y="120"/>
                    <a:pt x="14" y="123"/>
                    <a:pt x="15" y="123"/>
                  </a:cubicBezTo>
                  <a:cubicBezTo>
                    <a:pt x="15" y="124"/>
                    <a:pt x="17" y="124"/>
                    <a:pt x="18" y="121"/>
                  </a:cubicBezTo>
                  <a:cubicBezTo>
                    <a:pt x="20" y="119"/>
                    <a:pt x="22" y="124"/>
                    <a:pt x="23" y="121"/>
                  </a:cubicBezTo>
                  <a:cubicBezTo>
                    <a:pt x="25" y="119"/>
                    <a:pt x="30" y="120"/>
                    <a:pt x="31" y="119"/>
                  </a:cubicBezTo>
                  <a:cubicBezTo>
                    <a:pt x="32" y="118"/>
                    <a:pt x="37" y="116"/>
                    <a:pt x="38" y="115"/>
                  </a:cubicBezTo>
                  <a:cubicBezTo>
                    <a:pt x="40" y="115"/>
                    <a:pt x="37" y="113"/>
                    <a:pt x="39" y="112"/>
                  </a:cubicBezTo>
                  <a:cubicBezTo>
                    <a:pt x="41" y="111"/>
                    <a:pt x="46" y="113"/>
                    <a:pt x="49" y="109"/>
                  </a:cubicBezTo>
                  <a:cubicBezTo>
                    <a:pt x="52" y="106"/>
                    <a:pt x="55" y="103"/>
                    <a:pt x="56" y="102"/>
                  </a:cubicBezTo>
                  <a:cubicBezTo>
                    <a:pt x="57" y="101"/>
                    <a:pt x="56" y="100"/>
                    <a:pt x="58" y="99"/>
                  </a:cubicBezTo>
                  <a:cubicBezTo>
                    <a:pt x="59" y="97"/>
                    <a:pt x="63" y="95"/>
                    <a:pt x="63" y="96"/>
                  </a:cubicBezTo>
                  <a:cubicBezTo>
                    <a:pt x="64" y="96"/>
                    <a:pt x="64" y="96"/>
                    <a:pt x="65" y="96"/>
                  </a:cubicBezTo>
                  <a:cubicBezTo>
                    <a:pt x="64" y="96"/>
                    <a:pt x="64" y="96"/>
                    <a:pt x="64" y="96"/>
                  </a:cubicBezTo>
                  <a:cubicBezTo>
                    <a:pt x="65" y="92"/>
                    <a:pt x="65" y="92"/>
                    <a:pt x="65" y="92"/>
                  </a:cubicBezTo>
                  <a:cubicBezTo>
                    <a:pt x="65" y="92"/>
                    <a:pt x="62" y="91"/>
                    <a:pt x="62" y="88"/>
                  </a:cubicBezTo>
                  <a:cubicBezTo>
                    <a:pt x="62" y="85"/>
                    <a:pt x="63" y="83"/>
                    <a:pt x="61" y="83"/>
                  </a:cubicBezTo>
                  <a:cubicBezTo>
                    <a:pt x="58" y="83"/>
                    <a:pt x="58" y="80"/>
                    <a:pt x="60" y="78"/>
                  </a:cubicBezTo>
                  <a:cubicBezTo>
                    <a:pt x="62" y="77"/>
                    <a:pt x="57" y="73"/>
                    <a:pt x="60" y="73"/>
                  </a:cubicBezTo>
                  <a:cubicBezTo>
                    <a:pt x="63" y="73"/>
                    <a:pt x="61" y="68"/>
                    <a:pt x="63" y="67"/>
                  </a:cubicBezTo>
                  <a:cubicBezTo>
                    <a:pt x="65" y="67"/>
                    <a:pt x="66" y="66"/>
                    <a:pt x="66" y="63"/>
                  </a:cubicBezTo>
                  <a:cubicBezTo>
                    <a:pt x="66" y="61"/>
                    <a:pt x="71" y="59"/>
                    <a:pt x="73" y="59"/>
                  </a:cubicBezTo>
                  <a:cubicBezTo>
                    <a:pt x="74" y="58"/>
                    <a:pt x="74" y="51"/>
                    <a:pt x="74" y="5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4" y="30"/>
                    <a:pt x="74" y="30"/>
                    <a:pt x="74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959;p79">
              <a:extLst>
                <a:ext uri="{FF2B5EF4-FFF2-40B4-BE49-F238E27FC236}">
                  <a16:creationId xmlns:a16="http://schemas.microsoft.com/office/drawing/2014/main" id="{4AD74020-7202-A0F7-D2A5-2AFBDEBEDC8D}"/>
                </a:ext>
              </a:extLst>
            </p:cNvPr>
            <p:cNvSpPr/>
            <p:nvPr/>
          </p:nvSpPr>
          <p:spPr bwMode="gray">
            <a:xfrm>
              <a:off x="5020044" y="2670675"/>
              <a:ext cx="218031" cy="221384"/>
            </a:xfrm>
            <a:custGeom>
              <a:avLst/>
              <a:gdLst/>
              <a:ahLst/>
              <a:cxnLst/>
              <a:rect l="l" t="t" r="r" b="b"/>
              <a:pathLst>
                <a:path w="80" h="81" extrusionOk="0">
                  <a:moveTo>
                    <a:pt x="75" y="17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68" y="6"/>
                    <a:pt x="64" y="4"/>
                    <a:pt x="61" y="5"/>
                  </a:cubicBezTo>
                  <a:cubicBezTo>
                    <a:pt x="58" y="6"/>
                    <a:pt x="55" y="5"/>
                    <a:pt x="52" y="3"/>
                  </a:cubicBezTo>
                  <a:cubicBezTo>
                    <a:pt x="48" y="2"/>
                    <a:pt x="37" y="3"/>
                    <a:pt x="36" y="6"/>
                  </a:cubicBezTo>
                  <a:cubicBezTo>
                    <a:pt x="35" y="8"/>
                    <a:pt x="31" y="8"/>
                    <a:pt x="28" y="6"/>
                  </a:cubicBezTo>
                  <a:cubicBezTo>
                    <a:pt x="25" y="5"/>
                    <a:pt x="21" y="3"/>
                    <a:pt x="15" y="3"/>
                  </a:cubicBezTo>
                  <a:cubicBezTo>
                    <a:pt x="9" y="3"/>
                    <a:pt x="4" y="2"/>
                    <a:pt x="4" y="0"/>
                  </a:cubicBezTo>
                  <a:cubicBezTo>
                    <a:pt x="4" y="1"/>
                    <a:pt x="3" y="2"/>
                    <a:pt x="3" y="2"/>
                  </a:cubicBezTo>
                  <a:cubicBezTo>
                    <a:pt x="1" y="7"/>
                    <a:pt x="4" y="8"/>
                    <a:pt x="2" y="11"/>
                  </a:cubicBezTo>
                  <a:cubicBezTo>
                    <a:pt x="0" y="14"/>
                    <a:pt x="2" y="17"/>
                    <a:pt x="2" y="22"/>
                  </a:cubicBezTo>
                  <a:cubicBezTo>
                    <a:pt x="2" y="26"/>
                    <a:pt x="2" y="59"/>
                    <a:pt x="2" y="79"/>
                  </a:cubicBezTo>
                  <a:cubicBezTo>
                    <a:pt x="47" y="79"/>
                    <a:pt x="47" y="79"/>
                    <a:pt x="47" y="79"/>
                  </a:cubicBezTo>
                  <a:cubicBezTo>
                    <a:pt x="47" y="79"/>
                    <a:pt x="48" y="78"/>
                    <a:pt x="49" y="77"/>
                  </a:cubicBezTo>
                  <a:cubicBezTo>
                    <a:pt x="51" y="76"/>
                    <a:pt x="53" y="79"/>
                    <a:pt x="53" y="79"/>
                  </a:cubicBezTo>
                  <a:cubicBezTo>
                    <a:pt x="62" y="79"/>
                    <a:pt x="62" y="79"/>
                    <a:pt x="62" y="79"/>
                  </a:cubicBezTo>
                  <a:cubicBezTo>
                    <a:pt x="62" y="79"/>
                    <a:pt x="64" y="81"/>
                    <a:pt x="67" y="81"/>
                  </a:cubicBezTo>
                  <a:cubicBezTo>
                    <a:pt x="69" y="81"/>
                    <a:pt x="68" y="77"/>
                    <a:pt x="70" y="77"/>
                  </a:cubicBezTo>
                  <a:cubicBezTo>
                    <a:pt x="74" y="77"/>
                    <a:pt x="73" y="72"/>
                    <a:pt x="76" y="72"/>
                  </a:cubicBezTo>
                  <a:cubicBezTo>
                    <a:pt x="78" y="72"/>
                    <a:pt x="78" y="73"/>
                    <a:pt x="80" y="70"/>
                  </a:cubicBezTo>
                  <a:cubicBezTo>
                    <a:pt x="80" y="69"/>
                    <a:pt x="80" y="69"/>
                    <a:pt x="80" y="69"/>
                  </a:cubicBezTo>
                  <a:cubicBezTo>
                    <a:pt x="80" y="68"/>
                    <a:pt x="80" y="67"/>
                    <a:pt x="80" y="66"/>
                  </a:cubicBezTo>
                  <a:cubicBezTo>
                    <a:pt x="80" y="62"/>
                    <a:pt x="78" y="63"/>
                    <a:pt x="77" y="58"/>
                  </a:cubicBezTo>
                  <a:cubicBezTo>
                    <a:pt x="75" y="53"/>
                    <a:pt x="69" y="46"/>
                    <a:pt x="69" y="43"/>
                  </a:cubicBezTo>
                  <a:cubicBezTo>
                    <a:pt x="69" y="40"/>
                    <a:pt x="65" y="38"/>
                    <a:pt x="65" y="36"/>
                  </a:cubicBezTo>
                  <a:cubicBezTo>
                    <a:pt x="65" y="32"/>
                    <a:pt x="63" y="32"/>
                    <a:pt x="60" y="27"/>
                  </a:cubicBezTo>
                  <a:cubicBezTo>
                    <a:pt x="57" y="22"/>
                    <a:pt x="56" y="14"/>
                    <a:pt x="57" y="14"/>
                  </a:cubicBezTo>
                  <a:cubicBezTo>
                    <a:pt x="58" y="14"/>
                    <a:pt x="60" y="21"/>
                    <a:pt x="61" y="23"/>
                  </a:cubicBezTo>
                  <a:cubicBezTo>
                    <a:pt x="63" y="26"/>
                    <a:pt x="67" y="33"/>
                    <a:pt x="69" y="33"/>
                  </a:cubicBezTo>
                  <a:cubicBezTo>
                    <a:pt x="71" y="33"/>
                    <a:pt x="72" y="22"/>
                    <a:pt x="73" y="22"/>
                  </a:cubicBezTo>
                  <a:cubicBezTo>
                    <a:pt x="73" y="22"/>
                    <a:pt x="73" y="23"/>
                    <a:pt x="74" y="2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5" y="17"/>
                    <a:pt x="75" y="1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960;p79">
              <a:extLst>
                <a:ext uri="{FF2B5EF4-FFF2-40B4-BE49-F238E27FC236}">
                  <a16:creationId xmlns:a16="http://schemas.microsoft.com/office/drawing/2014/main" id="{8202CB90-91A2-E6A2-27CE-95B10F8974DF}"/>
                </a:ext>
              </a:extLst>
            </p:cNvPr>
            <p:cNvSpPr/>
            <p:nvPr/>
          </p:nvSpPr>
          <p:spPr bwMode="gray">
            <a:xfrm>
              <a:off x="4706414" y="3299607"/>
              <a:ext cx="117402" cy="129141"/>
            </a:xfrm>
            <a:custGeom>
              <a:avLst/>
              <a:gdLst/>
              <a:ahLst/>
              <a:cxnLst/>
              <a:rect l="l" t="t" r="r" b="b"/>
              <a:pathLst>
                <a:path w="43" h="47" extrusionOk="0">
                  <a:moveTo>
                    <a:pt x="21" y="44"/>
                  </a:moveTo>
                  <a:cubicBezTo>
                    <a:pt x="25" y="44"/>
                    <a:pt x="24" y="42"/>
                    <a:pt x="22" y="39"/>
                  </a:cubicBezTo>
                  <a:cubicBezTo>
                    <a:pt x="21" y="35"/>
                    <a:pt x="25" y="35"/>
                    <a:pt x="27" y="35"/>
                  </a:cubicBezTo>
                  <a:cubicBezTo>
                    <a:pt x="30" y="35"/>
                    <a:pt x="29" y="31"/>
                    <a:pt x="31" y="31"/>
                  </a:cubicBezTo>
                  <a:cubicBezTo>
                    <a:pt x="33" y="31"/>
                    <a:pt x="33" y="36"/>
                    <a:pt x="34" y="36"/>
                  </a:cubicBezTo>
                  <a:cubicBezTo>
                    <a:pt x="36" y="35"/>
                    <a:pt x="38" y="37"/>
                    <a:pt x="40" y="37"/>
                  </a:cubicBezTo>
                  <a:cubicBezTo>
                    <a:pt x="43" y="36"/>
                    <a:pt x="43" y="31"/>
                    <a:pt x="43" y="28"/>
                  </a:cubicBezTo>
                  <a:cubicBezTo>
                    <a:pt x="43" y="25"/>
                    <a:pt x="43" y="22"/>
                    <a:pt x="41" y="20"/>
                  </a:cubicBezTo>
                  <a:cubicBezTo>
                    <a:pt x="38" y="19"/>
                    <a:pt x="36" y="16"/>
                    <a:pt x="39" y="15"/>
                  </a:cubicBezTo>
                  <a:cubicBezTo>
                    <a:pt x="42" y="13"/>
                    <a:pt x="43" y="10"/>
                    <a:pt x="40" y="8"/>
                  </a:cubicBezTo>
                  <a:cubicBezTo>
                    <a:pt x="38" y="7"/>
                    <a:pt x="33" y="10"/>
                    <a:pt x="33" y="8"/>
                  </a:cubicBezTo>
                  <a:cubicBezTo>
                    <a:pt x="33" y="7"/>
                    <a:pt x="34" y="4"/>
                    <a:pt x="34" y="1"/>
                  </a:cubicBezTo>
                  <a:cubicBezTo>
                    <a:pt x="28" y="1"/>
                    <a:pt x="22" y="0"/>
                    <a:pt x="22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7"/>
                    <a:pt x="21" y="10"/>
                    <a:pt x="21" y="10"/>
                  </a:cubicBezTo>
                  <a:cubicBezTo>
                    <a:pt x="21" y="10"/>
                    <a:pt x="12" y="11"/>
                    <a:pt x="10" y="11"/>
                  </a:cubicBezTo>
                  <a:cubicBezTo>
                    <a:pt x="10" y="11"/>
                    <a:pt x="9" y="11"/>
                    <a:pt x="8" y="11"/>
                  </a:cubicBezTo>
                  <a:cubicBezTo>
                    <a:pt x="7" y="12"/>
                    <a:pt x="7" y="12"/>
                    <a:pt x="6" y="13"/>
                  </a:cubicBezTo>
                  <a:cubicBezTo>
                    <a:pt x="5" y="14"/>
                    <a:pt x="8" y="15"/>
                    <a:pt x="8" y="17"/>
                  </a:cubicBezTo>
                  <a:cubicBezTo>
                    <a:pt x="9" y="18"/>
                    <a:pt x="5" y="18"/>
                    <a:pt x="5" y="19"/>
                  </a:cubicBezTo>
                  <a:cubicBezTo>
                    <a:pt x="5" y="21"/>
                    <a:pt x="3" y="23"/>
                    <a:pt x="2" y="24"/>
                  </a:cubicBezTo>
                  <a:cubicBezTo>
                    <a:pt x="0" y="25"/>
                    <a:pt x="6" y="29"/>
                    <a:pt x="6" y="30"/>
                  </a:cubicBezTo>
                  <a:cubicBezTo>
                    <a:pt x="6" y="32"/>
                    <a:pt x="7" y="33"/>
                    <a:pt x="10" y="38"/>
                  </a:cubicBezTo>
                  <a:cubicBezTo>
                    <a:pt x="15" y="41"/>
                    <a:pt x="13" y="42"/>
                    <a:pt x="18" y="47"/>
                  </a:cubicBezTo>
                  <a:cubicBezTo>
                    <a:pt x="19" y="46"/>
                    <a:pt x="20" y="44"/>
                    <a:pt x="21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961;p79">
              <a:extLst>
                <a:ext uri="{FF2B5EF4-FFF2-40B4-BE49-F238E27FC236}">
                  <a16:creationId xmlns:a16="http://schemas.microsoft.com/office/drawing/2014/main" id="{2F335ECA-9A82-07E3-094A-025B99DBB314}"/>
                </a:ext>
              </a:extLst>
            </p:cNvPr>
            <p:cNvSpPr/>
            <p:nvPr/>
          </p:nvSpPr>
          <p:spPr bwMode="gray">
            <a:xfrm>
              <a:off x="4718154" y="3302964"/>
              <a:ext cx="45284" cy="26834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16" y="9"/>
                  </a:moveTo>
                  <a:cubicBezTo>
                    <a:pt x="16" y="9"/>
                    <a:pt x="17" y="5"/>
                    <a:pt x="1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6" y="2"/>
                    <a:pt x="5" y="5"/>
                    <a:pt x="3" y="5"/>
                  </a:cubicBezTo>
                  <a:cubicBezTo>
                    <a:pt x="0" y="6"/>
                    <a:pt x="0" y="8"/>
                    <a:pt x="2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6" y="9"/>
                    <a:pt x="16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962;p79">
              <a:extLst>
                <a:ext uri="{FF2B5EF4-FFF2-40B4-BE49-F238E27FC236}">
                  <a16:creationId xmlns:a16="http://schemas.microsoft.com/office/drawing/2014/main" id="{59BCE5B1-91D3-5090-1836-71A79457299A}"/>
                </a:ext>
              </a:extLst>
            </p:cNvPr>
            <p:cNvSpPr/>
            <p:nvPr/>
          </p:nvSpPr>
          <p:spPr bwMode="gray">
            <a:xfrm>
              <a:off x="4753375" y="3272773"/>
              <a:ext cx="144236" cy="177779"/>
            </a:xfrm>
            <a:custGeom>
              <a:avLst/>
              <a:gdLst/>
              <a:ahLst/>
              <a:cxnLst/>
              <a:rect l="l" t="t" r="r" b="b"/>
              <a:pathLst>
                <a:path w="53" h="65" extrusionOk="0">
                  <a:moveTo>
                    <a:pt x="15" y="62"/>
                  </a:moveTo>
                  <a:cubicBezTo>
                    <a:pt x="16" y="62"/>
                    <a:pt x="17" y="64"/>
                    <a:pt x="20" y="62"/>
                  </a:cubicBezTo>
                  <a:cubicBezTo>
                    <a:pt x="23" y="60"/>
                    <a:pt x="26" y="60"/>
                    <a:pt x="26" y="63"/>
                  </a:cubicBezTo>
                  <a:cubicBezTo>
                    <a:pt x="26" y="64"/>
                    <a:pt x="27" y="64"/>
                    <a:pt x="29" y="62"/>
                  </a:cubicBezTo>
                  <a:cubicBezTo>
                    <a:pt x="32" y="60"/>
                    <a:pt x="34" y="63"/>
                    <a:pt x="34" y="58"/>
                  </a:cubicBezTo>
                  <a:cubicBezTo>
                    <a:pt x="34" y="53"/>
                    <a:pt x="37" y="57"/>
                    <a:pt x="37" y="52"/>
                  </a:cubicBezTo>
                  <a:cubicBezTo>
                    <a:pt x="37" y="47"/>
                    <a:pt x="37" y="42"/>
                    <a:pt x="37" y="39"/>
                  </a:cubicBezTo>
                  <a:cubicBezTo>
                    <a:pt x="37" y="38"/>
                    <a:pt x="44" y="36"/>
                    <a:pt x="44" y="32"/>
                  </a:cubicBezTo>
                  <a:cubicBezTo>
                    <a:pt x="44" y="28"/>
                    <a:pt x="49" y="21"/>
                    <a:pt x="49" y="16"/>
                  </a:cubicBezTo>
                  <a:cubicBezTo>
                    <a:pt x="49" y="12"/>
                    <a:pt x="50" y="11"/>
                    <a:pt x="51" y="8"/>
                  </a:cubicBezTo>
                  <a:cubicBezTo>
                    <a:pt x="53" y="6"/>
                    <a:pt x="53" y="3"/>
                    <a:pt x="53" y="1"/>
                  </a:cubicBezTo>
                  <a:cubicBezTo>
                    <a:pt x="53" y="1"/>
                    <a:pt x="53" y="1"/>
                    <a:pt x="53" y="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4"/>
                    <a:pt x="37" y="7"/>
                  </a:cubicBezTo>
                  <a:cubicBezTo>
                    <a:pt x="36" y="9"/>
                    <a:pt x="36" y="14"/>
                    <a:pt x="36" y="14"/>
                  </a:cubicBezTo>
                  <a:cubicBezTo>
                    <a:pt x="36" y="14"/>
                    <a:pt x="27" y="10"/>
                    <a:pt x="24" y="11"/>
                  </a:cubicBezTo>
                  <a:cubicBezTo>
                    <a:pt x="24" y="11"/>
                    <a:pt x="20" y="11"/>
                    <a:pt x="16" y="11"/>
                  </a:cubicBezTo>
                  <a:cubicBezTo>
                    <a:pt x="16" y="14"/>
                    <a:pt x="15" y="17"/>
                    <a:pt x="15" y="18"/>
                  </a:cubicBezTo>
                  <a:cubicBezTo>
                    <a:pt x="15" y="20"/>
                    <a:pt x="21" y="16"/>
                    <a:pt x="23" y="18"/>
                  </a:cubicBezTo>
                  <a:cubicBezTo>
                    <a:pt x="25" y="20"/>
                    <a:pt x="24" y="23"/>
                    <a:pt x="22" y="25"/>
                  </a:cubicBezTo>
                  <a:cubicBezTo>
                    <a:pt x="19" y="26"/>
                    <a:pt x="21" y="29"/>
                    <a:pt x="24" y="30"/>
                  </a:cubicBezTo>
                  <a:cubicBezTo>
                    <a:pt x="25" y="32"/>
                    <a:pt x="25" y="35"/>
                    <a:pt x="25" y="38"/>
                  </a:cubicBezTo>
                  <a:cubicBezTo>
                    <a:pt x="25" y="41"/>
                    <a:pt x="25" y="46"/>
                    <a:pt x="23" y="47"/>
                  </a:cubicBezTo>
                  <a:cubicBezTo>
                    <a:pt x="21" y="47"/>
                    <a:pt x="19" y="45"/>
                    <a:pt x="17" y="46"/>
                  </a:cubicBezTo>
                  <a:cubicBezTo>
                    <a:pt x="15" y="46"/>
                    <a:pt x="15" y="41"/>
                    <a:pt x="13" y="41"/>
                  </a:cubicBezTo>
                  <a:cubicBezTo>
                    <a:pt x="12" y="41"/>
                    <a:pt x="12" y="45"/>
                    <a:pt x="10" y="45"/>
                  </a:cubicBezTo>
                  <a:cubicBezTo>
                    <a:pt x="8" y="45"/>
                    <a:pt x="4" y="45"/>
                    <a:pt x="5" y="49"/>
                  </a:cubicBezTo>
                  <a:cubicBezTo>
                    <a:pt x="7" y="52"/>
                    <a:pt x="8" y="54"/>
                    <a:pt x="4" y="54"/>
                  </a:cubicBezTo>
                  <a:cubicBezTo>
                    <a:pt x="2" y="54"/>
                    <a:pt x="1" y="56"/>
                    <a:pt x="0" y="57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5" y="60"/>
                    <a:pt x="7" y="63"/>
                    <a:pt x="8" y="65"/>
                  </a:cubicBezTo>
                  <a:cubicBezTo>
                    <a:pt x="11" y="64"/>
                    <a:pt x="14" y="62"/>
                    <a:pt x="15" y="6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963;p79">
              <a:extLst>
                <a:ext uri="{FF2B5EF4-FFF2-40B4-BE49-F238E27FC236}">
                  <a16:creationId xmlns:a16="http://schemas.microsoft.com/office/drawing/2014/main" id="{1E3794E1-D241-5548-E8D5-C144CAF73DEB}"/>
                </a:ext>
              </a:extLst>
            </p:cNvPr>
            <p:cNvSpPr/>
            <p:nvPr/>
          </p:nvSpPr>
          <p:spPr bwMode="gray">
            <a:xfrm>
              <a:off x="4959668" y="2860193"/>
              <a:ext cx="335432" cy="417613"/>
            </a:xfrm>
            <a:custGeom>
              <a:avLst/>
              <a:gdLst/>
              <a:ahLst/>
              <a:cxnLst/>
              <a:rect l="l" t="t" r="r" b="b"/>
              <a:pathLst>
                <a:path w="123" h="153" extrusionOk="0">
                  <a:moveTo>
                    <a:pt x="98" y="3"/>
                  </a:moveTo>
                  <a:cubicBezTo>
                    <a:pt x="95" y="3"/>
                    <a:pt x="96" y="8"/>
                    <a:pt x="93" y="8"/>
                  </a:cubicBezTo>
                  <a:cubicBezTo>
                    <a:pt x="90" y="8"/>
                    <a:pt x="91" y="12"/>
                    <a:pt x="89" y="12"/>
                  </a:cubicBezTo>
                  <a:cubicBezTo>
                    <a:pt x="86" y="12"/>
                    <a:pt x="84" y="10"/>
                    <a:pt x="84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3" y="7"/>
                    <a:pt x="71" y="8"/>
                  </a:cubicBezTo>
                  <a:cubicBezTo>
                    <a:pt x="70" y="9"/>
                    <a:pt x="69" y="10"/>
                    <a:pt x="69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9"/>
                    <a:pt x="23" y="26"/>
                    <a:pt x="2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17" y="57"/>
                    <a:pt x="16" y="58"/>
                  </a:cubicBezTo>
                  <a:cubicBezTo>
                    <a:pt x="14" y="58"/>
                    <a:pt x="9" y="60"/>
                    <a:pt x="9" y="62"/>
                  </a:cubicBezTo>
                  <a:cubicBezTo>
                    <a:pt x="9" y="65"/>
                    <a:pt x="9" y="67"/>
                    <a:pt x="7" y="67"/>
                  </a:cubicBezTo>
                  <a:cubicBezTo>
                    <a:pt x="4" y="67"/>
                    <a:pt x="7" y="72"/>
                    <a:pt x="3" y="72"/>
                  </a:cubicBezTo>
                  <a:cubicBezTo>
                    <a:pt x="0" y="72"/>
                    <a:pt x="5" y="76"/>
                    <a:pt x="3" y="78"/>
                  </a:cubicBezTo>
                  <a:cubicBezTo>
                    <a:pt x="1" y="79"/>
                    <a:pt x="1" y="82"/>
                    <a:pt x="4" y="82"/>
                  </a:cubicBezTo>
                  <a:cubicBezTo>
                    <a:pt x="6" y="82"/>
                    <a:pt x="5" y="84"/>
                    <a:pt x="5" y="87"/>
                  </a:cubicBezTo>
                  <a:cubicBezTo>
                    <a:pt x="5" y="90"/>
                    <a:pt x="9" y="91"/>
                    <a:pt x="9" y="91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5"/>
                    <a:pt x="13" y="101"/>
                    <a:pt x="13" y="103"/>
                  </a:cubicBezTo>
                  <a:cubicBezTo>
                    <a:pt x="14" y="104"/>
                    <a:pt x="17" y="107"/>
                    <a:pt x="14" y="109"/>
                  </a:cubicBezTo>
                  <a:cubicBezTo>
                    <a:pt x="11" y="110"/>
                    <a:pt x="13" y="112"/>
                    <a:pt x="13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7" y="115"/>
                    <a:pt x="21" y="115"/>
                    <a:pt x="23" y="117"/>
                  </a:cubicBezTo>
                  <a:cubicBezTo>
                    <a:pt x="25" y="120"/>
                    <a:pt x="26" y="120"/>
                    <a:pt x="26" y="122"/>
                  </a:cubicBezTo>
                  <a:cubicBezTo>
                    <a:pt x="26" y="123"/>
                    <a:pt x="28" y="124"/>
                    <a:pt x="31" y="126"/>
                  </a:cubicBezTo>
                  <a:cubicBezTo>
                    <a:pt x="34" y="128"/>
                    <a:pt x="34" y="129"/>
                    <a:pt x="34" y="131"/>
                  </a:cubicBezTo>
                  <a:cubicBezTo>
                    <a:pt x="34" y="132"/>
                    <a:pt x="39" y="135"/>
                    <a:pt x="39" y="135"/>
                  </a:cubicBezTo>
                  <a:cubicBezTo>
                    <a:pt x="40" y="139"/>
                    <a:pt x="40" y="139"/>
                    <a:pt x="40" y="139"/>
                  </a:cubicBezTo>
                  <a:cubicBezTo>
                    <a:pt x="41" y="140"/>
                    <a:pt x="42" y="140"/>
                    <a:pt x="43" y="141"/>
                  </a:cubicBezTo>
                  <a:cubicBezTo>
                    <a:pt x="44" y="143"/>
                    <a:pt x="46" y="144"/>
                    <a:pt x="46" y="144"/>
                  </a:cubicBezTo>
                  <a:cubicBezTo>
                    <a:pt x="46" y="144"/>
                    <a:pt x="48" y="146"/>
                    <a:pt x="50" y="144"/>
                  </a:cubicBezTo>
                  <a:cubicBezTo>
                    <a:pt x="52" y="142"/>
                    <a:pt x="54" y="145"/>
                    <a:pt x="54" y="145"/>
                  </a:cubicBezTo>
                  <a:cubicBezTo>
                    <a:pt x="54" y="145"/>
                    <a:pt x="57" y="143"/>
                    <a:pt x="58" y="144"/>
                  </a:cubicBezTo>
                  <a:cubicBezTo>
                    <a:pt x="58" y="144"/>
                    <a:pt x="63" y="148"/>
                    <a:pt x="67" y="152"/>
                  </a:cubicBezTo>
                  <a:cubicBezTo>
                    <a:pt x="67" y="151"/>
                    <a:pt x="70" y="150"/>
                    <a:pt x="72" y="150"/>
                  </a:cubicBezTo>
                  <a:cubicBezTo>
                    <a:pt x="73" y="150"/>
                    <a:pt x="76" y="153"/>
                    <a:pt x="77" y="152"/>
                  </a:cubicBezTo>
                  <a:cubicBezTo>
                    <a:pt x="77" y="151"/>
                    <a:pt x="81" y="149"/>
                    <a:pt x="82" y="150"/>
                  </a:cubicBezTo>
                  <a:cubicBezTo>
                    <a:pt x="83" y="150"/>
                    <a:pt x="86" y="151"/>
                    <a:pt x="87" y="149"/>
                  </a:cubicBezTo>
                  <a:cubicBezTo>
                    <a:pt x="87" y="148"/>
                    <a:pt x="88" y="148"/>
                    <a:pt x="89" y="147"/>
                  </a:cubicBezTo>
                  <a:cubicBezTo>
                    <a:pt x="90" y="146"/>
                    <a:pt x="90" y="146"/>
                    <a:pt x="90" y="145"/>
                  </a:cubicBezTo>
                  <a:cubicBezTo>
                    <a:pt x="91" y="144"/>
                    <a:pt x="94" y="141"/>
                    <a:pt x="96" y="141"/>
                  </a:cubicBezTo>
                  <a:cubicBezTo>
                    <a:pt x="98" y="141"/>
                    <a:pt x="100" y="141"/>
                    <a:pt x="101" y="142"/>
                  </a:cubicBezTo>
                  <a:cubicBezTo>
                    <a:pt x="101" y="142"/>
                    <a:pt x="102" y="143"/>
                    <a:pt x="103" y="143"/>
                  </a:cubicBezTo>
                  <a:cubicBezTo>
                    <a:pt x="103" y="139"/>
                    <a:pt x="104" y="137"/>
                    <a:pt x="103" y="137"/>
                  </a:cubicBezTo>
                  <a:cubicBezTo>
                    <a:pt x="101" y="137"/>
                    <a:pt x="97" y="135"/>
                    <a:pt x="95" y="131"/>
                  </a:cubicBezTo>
                  <a:cubicBezTo>
                    <a:pt x="94" y="128"/>
                    <a:pt x="90" y="125"/>
                    <a:pt x="89" y="123"/>
                  </a:cubicBezTo>
                  <a:cubicBezTo>
                    <a:pt x="88" y="120"/>
                    <a:pt x="83" y="121"/>
                    <a:pt x="82" y="119"/>
                  </a:cubicBezTo>
                  <a:cubicBezTo>
                    <a:pt x="82" y="117"/>
                    <a:pt x="83" y="117"/>
                    <a:pt x="83" y="115"/>
                  </a:cubicBezTo>
                  <a:cubicBezTo>
                    <a:pt x="83" y="113"/>
                    <a:pt x="89" y="114"/>
                    <a:pt x="90" y="114"/>
                  </a:cubicBezTo>
                  <a:cubicBezTo>
                    <a:pt x="90" y="113"/>
                    <a:pt x="91" y="108"/>
                    <a:pt x="91" y="105"/>
                  </a:cubicBezTo>
                  <a:cubicBezTo>
                    <a:pt x="91" y="103"/>
                    <a:pt x="94" y="100"/>
                    <a:pt x="93" y="99"/>
                  </a:cubicBezTo>
                  <a:cubicBezTo>
                    <a:pt x="92" y="97"/>
                    <a:pt x="94" y="97"/>
                    <a:pt x="96" y="95"/>
                  </a:cubicBezTo>
                  <a:cubicBezTo>
                    <a:pt x="98" y="94"/>
                    <a:pt x="96" y="90"/>
                    <a:pt x="98" y="88"/>
                  </a:cubicBezTo>
                  <a:cubicBezTo>
                    <a:pt x="100" y="86"/>
                    <a:pt x="102" y="82"/>
                    <a:pt x="103" y="82"/>
                  </a:cubicBezTo>
                  <a:cubicBezTo>
                    <a:pt x="105" y="82"/>
                    <a:pt x="106" y="80"/>
                    <a:pt x="106" y="79"/>
                  </a:cubicBezTo>
                  <a:cubicBezTo>
                    <a:pt x="106" y="77"/>
                    <a:pt x="109" y="73"/>
                    <a:pt x="109" y="70"/>
                  </a:cubicBezTo>
                  <a:cubicBezTo>
                    <a:pt x="108" y="67"/>
                    <a:pt x="107" y="63"/>
                    <a:pt x="109" y="60"/>
                  </a:cubicBezTo>
                  <a:cubicBezTo>
                    <a:pt x="112" y="57"/>
                    <a:pt x="113" y="54"/>
                    <a:pt x="112" y="53"/>
                  </a:cubicBezTo>
                  <a:cubicBezTo>
                    <a:pt x="112" y="50"/>
                    <a:pt x="115" y="50"/>
                    <a:pt x="117" y="48"/>
                  </a:cubicBezTo>
                  <a:cubicBezTo>
                    <a:pt x="118" y="47"/>
                    <a:pt x="120" y="46"/>
                    <a:pt x="123" y="42"/>
                  </a:cubicBezTo>
                  <a:cubicBezTo>
                    <a:pt x="121" y="40"/>
                    <a:pt x="120" y="38"/>
                    <a:pt x="119" y="38"/>
                  </a:cubicBezTo>
                  <a:cubicBezTo>
                    <a:pt x="116" y="36"/>
                    <a:pt x="115" y="31"/>
                    <a:pt x="115" y="26"/>
                  </a:cubicBezTo>
                  <a:cubicBezTo>
                    <a:pt x="115" y="20"/>
                    <a:pt x="113" y="16"/>
                    <a:pt x="113" y="14"/>
                  </a:cubicBezTo>
                  <a:cubicBezTo>
                    <a:pt x="113" y="12"/>
                    <a:pt x="109" y="7"/>
                    <a:pt x="106" y="5"/>
                  </a:cubicBezTo>
                  <a:cubicBezTo>
                    <a:pt x="104" y="5"/>
                    <a:pt x="103" y="3"/>
                    <a:pt x="102" y="0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0" y="4"/>
                    <a:pt x="100" y="3"/>
                    <a:pt x="98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964;p79">
              <a:extLst>
                <a:ext uri="{FF2B5EF4-FFF2-40B4-BE49-F238E27FC236}">
                  <a16:creationId xmlns:a16="http://schemas.microsoft.com/office/drawing/2014/main" id="{6DF2AA3F-F346-616E-26F2-6EC7D62BAC70}"/>
                </a:ext>
              </a:extLst>
            </p:cNvPr>
            <p:cNvSpPr/>
            <p:nvPr/>
          </p:nvSpPr>
          <p:spPr bwMode="gray">
            <a:xfrm>
              <a:off x="5358830" y="3083257"/>
              <a:ext cx="40252" cy="41930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6" y="2"/>
                  </a:moveTo>
                  <a:cubicBezTo>
                    <a:pt x="6" y="3"/>
                    <a:pt x="4" y="6"/>
                    <a:pt x="2" y="8"/>
                  </a:cubicBezTo>
                  <a:cubicBezTo>
                    <a:pt x="0" y="9"/>
                    <a:pt x="1" y="13"/>
                    <a:pt x="2" y="14"/>
                  </a:cubicBezTo>
                  <a:cubicBezTo>
                    <a:pt x="2" y="15"/>
                    <a:pt x="5" y="14"/>
                    <a:pt x="6" y="13"/>
                  </a:cubicBezTo>
                  <a:cubicBezTo>
                    <a:pt x="7" y="13"/>
                    <a:pt x="8" y="13"/>
                    <a:pt x="9" y="15"/>
                  </a:cubicBezTo>
                  <a:cubicBezTo>
                    <a:pt x="10" y="13"/>
                    <a:pt x="11" y="12"/>
                    <a:pt x="13" y="11"/>
                  </a:cubicBezTo>
                  <a:cubicBezTo>
                    <a:pt x="11" y="10"/>
                    <a:pt x="9" y="9"/>
                    <a:pt x="8" y="9"/>
                  </a:cubicBezTo>
                  <a:cubicBezTo>
                    <a:pt x="7" y="9"/>
                    <a:pt x="11" y="7"/>
                    <a:pt x="13" y="6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2" y="1"/>
                    <a:pt x="11" y="0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2"/>
                    <a:pt x="6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965;p79">
              <a:extLst>
                <a:ext uri="{FF2B5EF4-FFF2-40B4-BE49-F238E27FC236}">
                  <a16:creationId xmlns:a16="http://schemas.microsoft.com/office/drawing/2014/main" id="{88905385-203B-B843-23A2-8DAF8D8A60F4}"/>
                </a:ext>
              </a:extLst>
            </p:cNvPr>
            <p:cNvSpPr/>
            <p:nvPr/>
          </p:nvSpPr>
          <p:spPr bwMode="gray">
            <a:xfrm>
              <a:off x="5251494" y="2974240"/>
              <a:ext cx="137527" cy="117402"/>
            </a:xfrm>
            <a:custGeom>
              <a:avLst/>
              <a:gdLst/>
              <a:ahLst/>
              <a:cxnLst/>
              <a:rect l="l" t="t" r="r" b="b"/>
              <a:pathLst>
                <a:path w="50" h="43" extrusionOk="0">
                  <a:moveTo>
                    <a:pt x="10" y="6"/>
                  </a:moveTo>
                  <a:cubicBezTo>
                    <a:pt x="8" y="8"/>
                    <a:pt x="5" y="8"/>
                    <a:pt x="5" y="11"/>
                  </a:cubicBezTo>
                  <a:cubicBezTo>
                    <a:pt x="6" y="13"/>
                    <a:pt x="5" y="15"/>
                    <a:pt x="2" y="18"/>
                  </a:cubicBezTo>
                  <a:cubicBezTo>
                    <a:pt x="0" y="21"/>
                    <a:pt x="1" y="24"/>
                    <a:pt x="2" y="28"/>
                  </a:cubicBezTo>
                  <a:cubicBezTo>
                    <a:pt x="5" y="27"/>
                    <a:pt x="8" y="27"/>
                    <a:pt x="8" y="28"/>
                  </a:cubicBezTo>
                  <a:cubicBezTo>
                    <a:pt x="10" y="29"/>
                    <a:pt x="10" y="28"/>
                    <a:pt x="10" y="26"/>
                  </a:cubicBezTo>
                  <a:cubicBezTo>
                    <a:pt x="11" y="24"/>
                    <a:pt x="12" y="24"/>
                    <a:pt x="14" y="25"/>
                  </a:cubicBezTo>
                  <a:cubicBezTo>
                    <a:pt x="15" y="26"/>
                    <a:pt x="16" y="28"/>
                    <a:pt x="19" y="27"/>
                  </a:cubicBezTo>
                  <a:cubicBezTo>
                    <a:pt x="21" y="25"/>
                    <a:pt x="21" y="26"/>
                    <a:pt x="22" y="27"/>
                  </a:cubicBezTo>
                  <a:cubicBezTo>
                    <a:pt x="22" y="27"/>
                    <a:pt x="27" y="26"/>
                    <a:pt x="29" y="27"/>
                  </a:cubicBezTo>
                  <a:cubicBezTo>
                    <a:pt x="31" y="27"/>
                    <a:pt x="45" y="42"/>
                    <a:pt x="45" y="42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7" y="42"/>
                    <a:pt x="47" y="43"/>
                    <a:pt x="48" y="42"/>
                  </a:cubicBezTo>
                  <a:cubicBezTo>
                    <a:pt x="48" y="42"/>
                    <a:pt x="49" y="41"/>
                    <a:pt x="50" y="40"/>
                  </a:cubicBezTo>
                  <a:cubicBezTo>
                    <a:pt x="48" y="39"/>
                    <a:pt x="46" y="36"/>
                    <a:pt x="43" y="32"/>
                  </a:cubicBezTo>
                  <a:cubicBezTo>
                    <a:pt x="38" y="26"/>
                    <a:pt x="34" y="24"/>
                    <a:pt x="31" y="24"/>
                  </a:cubicBezTo>
                  <a:cubicBezTo>
                    <a:pt x="28" y="24"/>
                    <a:pt x="28" y="19"/>
                    <a:pt x="26" y="19"/>
                  </a:cubicBezTo>
                  <a:cubicBezTo>
                    <a:pt x="24" y="19"/>
                    <a:pt x="21" y="13"/>
                    <a:pt x="21" y="8"/>
                  </a:cubicBezTo>
                  <a:cubicBezTo>
                    <a:pt x="21" y="6"/>
                    <a:pt x="19" y="2"/>
                    <a:pt x="16" y="0"/>
                  </a:cubicBezTo>
                  <a:cubicBezTo>
                    <a:pt x="13" y="4"/>
                    <a:pt x="10" y="5"/>
                    <a:pt x="10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966;p79">
              <a:extLst>
                <a:ext uri="{FF2B5EF4-FFF2-40B4-BE49-F238E27FC236}">
                  <a16:creationId xmlns:a16="http://schemas.microsoft.com/office/drawing/2014/main" id="{DF9FBA8F-472C-D3A5-CB03-CAC96DEA9CDC}"/>
                </a:ext>
              </a:extLst>
            </p:cNvPr>
            <p:cNvSpPr/>
            <p:nvPr/>
          </p:nvSpPr>
          <p:spPr bwMode="gray">
            <a:xfrm>
              <a:off x="5184406" y="3039651"/>
              <a:ext cx="301889" cy="238157"/>
            </a:xfrm>
            <a:custGeom>
              <a:avLst/>
              <a:gdLst/>
              <a:ahLst/>
              <a:cxnLst/>
              <a:rect l="l" t="t" r="r" b="b"/>
              <a:pathLst>
                <a:path w="111" h="87" extrusionOk="0">
                  <a:moveTo>
                    <a:pt x="7" y="57"/>
                  </a:moveTo>
                  <a:cubicBezTo>
                    <a:pt x="8" y="59"/>
                    <a:pt x="13" y="62"/>
                    <a:pt x="14" y="65"/>
                  </a:cubicBezTo>
                  <a:cubicBezTo>
                    <a:pt x="15" y="69"/>
                    <a:pt x="19" y="71"/>
                    <a:pt x="21" y="71"/>
                  </a:cubicBezTo>
                  <a:cubicBezTo>
                    <a:pt x="22" y="71"/>
                    <a:pt x="21" y="73"/>
                    <a:pt x="21" y="77"/>
                  </a:cubicBezTo>
                  <a:cubicBezTo>
                    <a:pt x="22" y="77"/>
                    <a:pt x="23" y="78"/>
                    <a:pt x="23" y="78"/>
                  </a:cubicBezTo>
                  <a:cubicBezTo>
                    <a:pt x="24" y="79"/>
                    <a:pt x="29" y="78"/>
                    <a:pt x="30" y="80"/>
                  </a:cubicBezTo>
                  <a:cubicBezTo>
                    <a:pt x="32" y="81"/>
                    <a:pt x="38" y="85"/>
                    <a:pt x="39" y="85"/>
                  </a:cubicBezTo>
                  <a:cubicBezTo>
                    <a:pt x="40" y="85"/>
                    <a:pt x="47" y="86"/>
                    <a:pt x="48" y="87"/>
                  </a:cubicBezTo>
                  <a:cubicBezTo>
                    <a:pt x="49" y="87"/>
                    <a:pt x="50" y="84"/>
                    <a:pt x="52" y="82"/>
                  </a:cubicBezTo>
                  <a:cubicBezTo>
                    <a:pt x="55" y="81"/>
                    <a:pt x="59" y="80"/>
                    <a:pt x="59" y="81"/>
                  </a:cubicBezTo>
                  <a:cubicBezTo>
                    <a:pt x="60" y="82"/>
                    <a:pt x="62" y="83"/>
                    <a:pt x="62" y="82"/>
                  </a:cubicBezTo>
                  <a:cubicBezTo>
                    <a:pt x="63" y="82"/>
                    <a:pt x="64" y="82"/>
                    <a:pt x="66" y="81"/>
                  </a:cubicBezTo>
                  <a:cubicBezTo>
                    <a:pt x="69" y="81"/>
                    <a:pt x="72" y="80"/>
                    <a:pt x="73" y="80"/>
                  </a:cubicBezTo>
                  <a:cubicBezTo>
                    <a:pt x="73" y="80"/>
                    <a:pt x="77" y="75"/>
                    <a:pt x="82" y="75"/>
                  </a:cubicBezTo>
                  <a:cubicBezTo>
                    <a:pt x="86" y="75"/>
                    <a:pt x="88" y="76"/>
                    <a:pt x="90" y="74"/>
                  </a:cubicBezTo>
                  <a:cubicBezTo>
                    <a:pt x="92" y="72"/>
                    <a:pt x="108" y="55"/>
                    <a:pt x="110" y="54"/>
                  </a:cubicBezTo>
                  <a:cubicBezTo>
                    <a:pt x="111" y="53"/>
                    <a:pt x="108" y="52"/>
                    <a:pt x="108" y="52"/>
                  </a:cubicBezTo>
                  <a:cubicBezTo>
                    <a:pt x="106" y="52"/>
                    <a:pt x="102" y="52"/>
                    <a:pt x="97" y="50"/>
                  </a:cubicBezTo>
                  <a:cubicBezTo>
                    <a:pt x="92" y="48"/>
                    <a:pt x="84" y="45"/>
                    <a:pt x="82" y="45"/>
                  </a:cubicBezTo>
                  <a:cubicBezTo>
                    <a:pt x="81" y="44"/>
                    <a:pt x="78" y="41"/>
                    <a:pt x="77" y="40"/>
                  </a:cubicBezTo>
                  <a:cubicBezTo>
                    <a:pt x="76" y="39"/>
                    <a:pt x="73" y="35"/>
                    <a:pt x="73" y="34"/>
                  </a:cubicBezTo>
                  <a:cubicBezTo>
                    <a:pt x="73" y="33"/>
                    <a:pt x="73" y="32"/>
                    <a:pt x="73" y="31"/>
                  </a:cubicBezTo>
                  <a:cubicBezTo>
                    <a:pt x="73" y="29"/>
                    <a:pt x="72" y="29"/>
                    <a:pt x="70" y="29"/>
                  </a:cubicBezTo>
                  <a:cubicBezTo>
                    <a:pt x="69" y="30"/>
                    <a:pt x="66" y="31"/>
                    <a:pt x="66" y="30"/>
                  </a:cubicBezTo>
                  <a:cubicBezTo>
                    <a:pt x="65" y="29"/>
                    <a:pt x="64" y="26"/>
                    <a:pt x="66" y="24"/>
                  </a:cubicBezTo>
                  <a:cubicBezTo>
                    <a:pt x="68" y="22"/>
                    <a:pt x="70" y="18"/>
                    <a:pt x="70" y="18"/>
                  </a:cubicBezTo>
                  <a:cubicBezTo>
                    <a:pt x="70" y="18"/>
                    <a:pt x="56" y="3"/>
                    <a:pt x="54" y="3"/>
                  </a:cubicBezTo>
                  <a:cubicBezTo>
                    <a:pt x="52" y="2"/>
                    <a:pt x="48" y="3"/>
                    <a:pt x="47" y="3"/>
                  </a:cubicBezTo>
                  <a:cubicBezTo>
                    <a:pt x="46" y="2"/>
                    <a:pt x="46" y="2"/>
                    <a:pt x="44" y="3"/>
                  </a:cubicBezTo>
                  <a:cubicBezTo>
                    <a:pt x="41" y="4"/>
                    <a:pt x="40" y="2"/>
                    <a:pt x="39" y="2"/>
                  </a:cubicBezTo>
                  <a:cubicBezTo>
                    <a:pt x="38" y="0"/>
                    <a:pt x="37" y="0"/>
                    <a:pt x="36" y="2"/>
                  </a:cubicBezTo>
                  <a:cubicBezTo>
                    <a:pt x="35" y="4"/>
                    <a:pt x="35" y="5"/>
                    <a:pt x="33" y="4"/>
                  </a:cubicBezTo>
                  <a:cubicBezTo>
                    <a:pt x="33" y="3"/>
                    <a:pt x="30" y="3"/>
                    <a:pt x="27" y="4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7"/>
                    <a:pt x="25" y="11"/>
                    <a:pt x="25" y="13"/>
                  </a:cubicBezTo>
                  <a:cubicBezTo>
                    <a:pt x="25" y="14"/>
                    <a:pt x="23" y="16"/>
                    <a:pt x="21" y="16"/>
                  </a:cubicBezTo>
                  <a:cubicBezTo>
                    <a:pt x="20" y="16"/>
                    <a:pt x="18" y="20"/>
                    <a:pt x="16" y="22"/>
                  </a:cubicBezTo>
                  <a:cubicBezTo>
                    <a:pt x="15" y="24"/>
                    <a:pt x="16" y="28"/>
                    <a:pt x="15" y="29"/>
                  </a:cubicBezTo>
                  <a:cubicBezTo>
                    <a:pt x="13" y="31"/>
                    <a:pt x="10" y="31"/>
                    <a:pt x="11" y="33"/>
                  </a:cubicBezTo>
                  <a:cubicBezTo>
                    <a:pt x="13" y="34"/>
                    <a:pt x="9" y="37"/>
                    <a:pt x="9" y="39"/>
                  </a:cubicBezTo>
                  <a:cubicBezTo>
                    <a:pt x="9" y="42"/>
                    <a:pt x="8" y="47"/>
                    <a:pt x="8" y="48"/>
                  </a:cubicBezTo>
                  <a:cubicBezTo>
                    <a:pt x="7" y="48"/>
                    <a:pt x="2" y="47"/>
                    <a:pt x="2" y="49"/>
                  </a:cubicBezTo>
                  <a:cubicBezTo>
                    <a:pt x="2" y="51"/>
                    <a:pt x="0" y="51"/>
                    <a:pt x="1" y="53"/>
                  </a:cubicBezTo>
                  <a:cubicBezTo>
                    <a:pt x="2" y="55"/>
                    <a:pt x="6" y="54"/>
                    <a:pt x="7" y="5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967;p79">
              <a:extLst>
                <a:ext uri="{FF2B5EF4-FFF2-40B4-BE49-F238E27FC236}">
                  <a16:creationId xmlns:a16="http://schemas.microsoft.com/office/drawing/2014/main" id="{0DAFAD43-D326-56AA-F1ED-BE7204F122BE}"/>
                </a:ext>
              </a:extLst>
            </p:cNvPr>
            <p:cNvSpPr/>
            <p:nvPr/>
          </p:nvSpPr>
          <p:spPr bwMode="gray">
            <a:xfrm>
              <a:off x="5229691" y="2605264"/>
              <a:ext cx="30189" cy="35220"/>
            </a:xfrm>
            <a:custGeom>
              <a:avLst/>
              <a:gdLst/>
              <a:ahLst/>
              <a:cxnLst/>
              <a:rect l="l" t="t" r="r" b="b"/>
              <a:pathLst>
                <a:path w="11" h="13" extrusionOk="0">
                  <a:moveTo>
                    <a:pt x="9" y="5"/>
                  </a:moveTo>
                  <a:cubicBezTo>
                    <a:pt x="10" y="4"/>
                    <a:pt x="11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2" y="8"/>
                    <a:pt x="0" y="11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10"/>
                    <a:pt x="8" y="6"/>
                    <a:pt x="9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968;p79">
              <a:extLst>
                <a:ext uri="{FF2B5EF4-FFF2-40B4-BE49-F238E27FC236}">
                  <a16:creationId xmlns:a16="http://schemas.microsoft.com/office/drawing/2014/main" id="{0CDF6AAB-4E8E-1B07-FAE4-F24F2B5A4A7C}"/>
                </a:ext>
              </a:extLst>
            </p:cNvPr>
            <p:cNvSpPr/>
            <p:nvPr/>
          </p:nvSpPr>
          <p:spPr bwMode="gray">
            <a:xfrm>
              <a:off x="5238077" y="2548241"/>
              <a:ext cx="142559" cy="112371"/>
            </a:xfrm>
            <a:custGeom>
              <a:avLst/>
              <a:gdLst/>
              <a:ahLst/>
              <a:cxnLst/>
              <a:rect l="l" t="t" r="r" b="b"/>
              <a:pathLst>
                <a:path w="52" h="41" extrusionOk="0">
                  <a:moveTo>
                    <a:pt x="6" y="26"/>
                  </a:moveTo>
                  <a:cubicBezTo>
                    <a:pt x="5" y="27"/>
                    <a:pt x="2" y="31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13" y="37"/>
                    <a:pt x="15" y="36"/>
                  </a:cubicBezTo>
                  <a:cubicBezTo>
                    <a:pt x="17" y="36"/>
                    <a:pt x="41" y="24"/>
                    <a:pt x="41" y="24"/>
                  </a:cubicBezTo>
                  <a:cubicBezTo>
                    <a:pt x="41" y="24"/>
                    <a:pt x="43" y="21"/>
                    <a:pt x="43" y="20"/>
                  </a:cubicBezTo>
                  <a:cubicBezTo>
                    <a:pt x="43" y="18"/>
                    <a:pt x="43" y="15"/>
                    <a:pt x="43" y="13"/>
                  </a:cubicBezTo>
                  <a:cubicBezTo>
                    <a:pt x="44" y="13"/>
                    <a:pt x="42" y="10"/>
                    <a:pt x="43" y="8"/>
                  </a:cubicBezTo>
                  <a:cubicBezTo>
                    <a:pt x="43" y="5"/>
                    <a:pt x="47" y="4"/>
                    <a:pt x="47" y="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5" y="1"/>
                    <a:pt x="41" y="1"/>
                  </a:cubicBezTo>
                  <a:cubicBezTo>
                    <a:pt x="36" y="1"/>
                    <a:pt x="35" y="4"/>
                    <a:pt x="30" y="4"/>
                  </a:cubicBezTo>
                  <a:cubicBezTo>
                    <a:pt x="26" y="4"/>
                    <a:pt x="23" y="5"/>
                    <a:pt x="22" y="4"/>
                  </a:cubicBezTo>
                  <a:cubicBezTo>
                    <a:pt x="21" y="2"/>
                    <a:pt x="20" y="3"/>
                    <a:pt x="17" y="5"/>
                  </a:cubicBezTo>
                  <a:cubicBezTo>
                    <a:pt x="14" y="6"/>
                    <a:pt x="12" y="6"/>
                    <a:pt x="11" y="5"/>
                  </a:cubicBezTo>
                  <a:cubicBezTo>
                    <a:pt x="9" y="3"/>
                    <a:pt x="8" y="5"/>
                    <a:pt x="7" y="6"/>
                  </a:cubicBezTo>
                  <a:cubicBezTo>
                    <a:pt x="7" y="8"/>
                    <a:pt x="8" y="11"/>
                    <a:pt x="3" y="12"/>
                  </a:cubicBezTo>
                  <a:cubicBezTo>
                    <a:pt x="2" y="13"/>
                    <a:pt x="2" y="14"/>
                    <a:pt x="3" y="15"/>
                  </a:cubicBezTo>
                  <a:cubicBezTo>
                    <a:pt x="4" y="17"/>
                    <a:pt x="2" y="18"/>
                    <a:pt x="2" y="21"/>
                  </a:cubicBezTo>
                  <a:cubicBezTo>
                    <a:pt x="8" y="21"/>
                    <a:pt x="7" y="25"/>
                    <a:pt x="6" y="2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969;p79">
              <a:extLst>
                <a:ext uri="{FF2B5EF4-FFF2-40B4-BE49-F238E27FC236}">
                  <a16:creationId xmlns:a16="http://schemas.microsoft.com/office/drawing/2014/main" id="{7D8B82C9-06FB-023E-1A4B-06BD0D17152A}"/>
                </a:ext>
              </a:extLst>
            </p:cNvPr>
            <p:cNvSpPr/>
            <p:nvPr/>
          </p:nvSpPr>
          <p:spPr bwMode="gray">
            <a:xfrm>
              <a:off x="7061150" y="2523084"/>
              <a:ext cx="75473" cy="98953"/>
            </a:xfrm>
            <a:custGeom>
              <a:avLst/>
              <a:gdLst/>
              <a:ahLst/>
              <a:cxnLst/>
              <a:rect l="l" t="t" r="r" b="b"/>
              <a:pathLst>
                <a:path w="28" h="36" extrusionOk="0">
                  <a:moveTo>
                    <a:pt x="7" y="3"/>
                  </a:moveTo>
                  <a:cubicBezTo>
                    <a:pt x="7" y="3"/>
                    <a:pt x="5" y="5"/>
                    <a:pt x="3" y="6"/>
                  </a:cubicBezTo>
                  <a:cubicBezTo>
                    <a:pt x="4" y="7"/>
                    <a:pt x="4" y="9"/>
                    <a:pt x="6" y="10"/>
                  </a:cubicBezTo>
                  <a:cubicBezTo>
                    <a:pt x="7" y="10"/>
                    <a:pt x="7" y="14"/>
                    <a:pt x="5" y="13"/>
                  </a:cubicBezTo>
                  <a:cubicBezTo>
                    <a:pt x="3" y="12"/>
                    <a:pt x="3" y="17"/>
                    <a:pt x="5" y="20"/>
                  </a:cubicBezTo>
                  <a:cubicBezTo>
                    <a:pt x="7" y="23"/>
                    <a:pt x="0" y="27"/>
                    <a:pt x="2" y="29"/>
                  </a:cubicBezTo>
                  <a:cubicBezTo>
                    <a:pt x="4" y="31"/>
                    <a:pt x="3" y="33"/>
                    <a:pt x="4" y="35"/>
                  </a:cubicBezTo>
                  <a:cubicBezTo>
                    <a:pt x="4" y="36"/>
                    <a:pt x="13" y="34"/>
                    <a:pt x="18" y="30"/>
                  </a:cubicBezTo>
                  <a:cubicBezTo>
                    <a:pt x="21" y="25"/>
                    <a:pt x="22" y="26"/>
                    <a:pt x="25" y="26"/>
                  </a:cubicBezTo>
                  <a:cubicBezTo>
                    <a:pt x="27" y="27"/>
                    <a:pt x="28" y="25"/>
                    <a:pt x="28" y="23"/>
                  </a:cubicBezTo>
                  <a:cubicBezTo>
                    <a:pt x="27" y="22"/>
                    <a:pt x="26" y="18"/>
                    <a:pt x="26" y="12"/>
                  </a:cubicBezTo>
                  <a:cubicBezTo>
                    <a:pt x="26" y="9"/>
                    <a:pt x="22" y="4"/>
                    <a:pt x="18" y="0"/>
                  </a:cubicBezTo>
                  <a:cubicBezTo>
                    <a:pt x="17" y="1"/>
                    <a:pt x="16" y="1"/>
                    <a:pt x="14" y="1"/>
                  </a:cubicBezTo>
                  <a:cubicBezTo>
                    <a:pt x="11" y="1"/>
                    <a:pt x="8" y="1"/>
                    <a:pt x="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970;p79">
              <a:extLst>
                <a:ext uri="{FF2B5EF4-FFF2-40B4-BE49-F238E27FC236}">
                  <a16:creationId xmlns:a16="http://schemas.microsoft.com/office/drawing/2014/main" id="{C4431A96-2716-61F1-7092-C2653493098C}"/>
                </a:ext>
              </a:extLst>
            </p:cNvPr>
            <p:cNvSpPr/>
            <p:nvPr/>
          </p:nvSpPr>
          <p:spPr bwMode="gray">
            <a:xfrm>
              <a:off x="6299719" y="2794784"/>
              <a:ext cx="90566" cy="119080"/>
            </a:xfrm>
            <a:custGeom>
              <a:avLst/>
              <a:gdLst/>
              <a:ahLst/>
              <a:cxnLst/>
              <a:rect l="l" t="t" r="r" b="b"/>
              <a:pathLst>
                <a:path w="33" h="44" extrusionOk="0">
                  <a:moveTo>
                    <a:pt x="33" y="37"/>
                  </a:moveTo>
                  <a:cubicBezTo>
                    <a:pt x="32" y="30"/>
                    <a:pt x="32" y="22"/>
                    <a:pt x="31" y="22"/>
                  </a:cubicBezTo>
                  <a:cubicBezTo>
                    <a:pt x="29" y="22"/>
                    <a:pt x="27" y="29"/>
                    <a:pt x="25" y="28"/>
                  </a:cubicBezTo>
                  <a:cubicBezTo>
                    <a:pt x="22" y="28"/>
                    <a:pt x="22" y="20"/>
                    <a:pt x="25" y="20"/>
                  </a:cubicBezTo>
                  <a:cubicBezTo>
                    <a:pt x="28" y="20"/>
                    <a:pt x="31" y="15"/>
                    <a:pt x="31" y="13"/>
                  </a:cubicBezTo>
                  <a:cubicBezTo>
                    <a:pt x="31" y="11"/>
                    <a:pt x="29" y="11"/>
                    <a:pt x="26" y="11"/>
                  </a:cubicBezTo>
                  <a:cubicBezTo>
                    <a:pt x="23" y="11"/>
                    <a:pt x="18" y="11"/>
                    <a:pt x="18" y="11"/>
                  </a:cubicBezTo>
                  <a:cubicBezTo>
                    <a:pt x="18" y="11"/>
                    <a:pt x="14" y="10"/>
                    <a:pt x="14" y="7"/>
                  </a:cubicBezTo>
                  <a:cubicBezTo>
                    <a:pt x="14" y="5"/>
                    <a:pt x="12" y="4"/>
                    <a:pt x="9" y="4"/>
                  </a:cubicBezTo>
                  <a:cubicBezTo>
                    <a:pt x="6" y="4"/>
                    <a:pt x="6" y="0"/>
                    <a:pt x="3" y="4"/>
                  </a:cubicBezTo>
                  <a:cubicBezTo>
                    <a:pt x="0" y="7"/>
                    <a:pt x="9" y="7"/>
                    <a:pt x="8" y="10"/>
                  </a:cubicBezTo>
                  <a:cubicBezTo>
                    <a:pt x="7" y="13"/>
                    <a:pt x="4" y="11"/>
                    <a:pt x="4" y="13"/>
                  </a:cubicBezTo>
                  <a:cubicBezTo>
                    <a:pt x="3" y="15"/>
                    <a:pt x="4" y="21"/>
                    <a:pt x="6" y="24"/>
                  </a:cubicBezTo>
                  <a:cubicBezTo>
                    <a:pt x="7" y="27"/>
                    <a:pt x="8" y="32"/>
                    <a:pt x="8" y="38"/>
                  </a:cubicBezTo>
                  <a:cubicBezTo>
                    <a:pt x="10" y="37"/>
                    <a:pt x="11" y="36"/>
                    <a:pt x="13" y="36"/>
                  </a:cubicBezTo>
                  <a:cubicBezTo>
                    <a:pt x="15" y="36"/>
                    <a:pt x="19" y="36"/>
                    <a:pt x="19" y="33"/>
                  </a:cubicBezTo>
                  <a:cubicBezTo>
                    <a:pt x="19" y="31"/>
                    <a:pt x="21" y="30"/>
                    <a:pt x="23" y="30"/>
                  </a:cubicBezTo>
                  <a:cubicBezTo>
                    <a:pt x="25" y="31"/>
                    <a:pt x="27" y="37"/>
                    <a:pt x="27" y="40"/>
                  </a:cubicBezTo>
                  <a:cubicBezTo>
                    <a:pt x="27" y="41"/>
                    <a:pt x="28" y="43"/>
                    <a:pt x="29" y="44"/>
                  </a:cubicBezTo>
                  <a:cubicBezTo>
                    <a:pt x="30" y="43"/>
                    <a:pt x="31" y="42"/>
                    <a:pt x="31" y="42"/>
                  </a:cubicBezTo>
                  <a:cubicBezTo>
                    <a:pt x="31" y="42"/>
                    <a:pt x="32" y="38"/>
                    <a:pt x="33" y="3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971;p79">
              <a:extLst>
                <a:ext uri="{FF2B5EF4-FFF2-40B4-BE49-F238E27FC236}">
                  <a16:creationId xmlns:a16="http://schemas.microsoft.com/office/drawing/2014/main" id="{0484B9C7-2145-2179-03F9-30867B4A0DBB}"/>
                </a:ext>
              </a:extLst>
            </p:cNvPr>
            <p:cNvSpPr/>
            <p:nvPr/>
          </p:nvSpPr>
          <p:spPr bwMode="gray">
            <a:xfrm>
              <a:off x="5912294" y="2591848"/>
              <a:ext cx="565204" cy="595391"/>
            </a:xfrm>
            <a:custGeom>
              <a:avLst/>
              <a:gdLst/>
              <a:ahLst/>
              <a:cxnLst/>
              <a:rect l="l" t="t" r="r" b="b"/>
              <a:pathLst>
                <a:path w="207" h="218" extrusionOk="0">
                  <a:moveTo>
                    <a:pt x="148" y="98"/>
                  </a:moveTo>
                  <a:cubicBezTo>
                    <a:pt x="146" y="95"/>
                    <a:pt x="145" y="89"/>
                    <a:pt x="146" y="87"/>
                  </a:cubicBezTo>
                  <a:cubicBezTo>
                    <a:pt x="146" y="85"/>
                    <a:pt x="149" y="87"/>
                    <a:pt x="149" y="84"/>
                  </a:cubicBezTo>
                  <a:cubicBezTo>
                    <a:pt x="150" y="81"/>
                    <a:pt x="142" y="81"/>
                    <a:pt x="145" y="78"/>
                  </a:cubicBezTo>
                  <a:cubicBezTo>
                    <a:pt x="148" y="74"/>
                    <a:pt x="148" y="78"/>
                    <a:pt x="150" y="78"/>
                  </a:cubicBezTo>
                  <a:cubicBezTo>
                    <a:pt x="154" y="78"/>
                    <a:pt x="156" y="79"/>
                    <a:pt x="156" y="81"/>
                  </a:cubicBezTo>
                  <a:cubicBezTo>
                    <a:pt x="156" y="84"/>
                    <a:pt x="160" y="85"/>
                    <a:pt x="160" y="85"/>
                  </a:cubicBezTo>
                  <a:cubicBezTo>
                    <a:pt x="160" y="85"/>
                    <a:pt x="165" y="85"/>
                    <a:pt x="168" y="85"/>
                  </a:cubicBezTo>
                  <a:cubicBezTo>
                    <a:pt x="171" y="85"/>
                    <a:pt x="173" y="85"/>
                    <a:pt x="173" y="87"/>
                  </a:cubicBezTo>
                  <a:cubicBezTo>
                    <a:pt x="173" y="89"/>
                    <a:pt x="170" y="94"/>
                    <a:pt x="167" y="94"/>
                  </a:cubicBezTo>
                  <a:cubicBezTo>
                    <a:pt x="164" y="94"/>
                    <a:pt x="164" y="102"/>
                    <a:pt x="167" y="102"/>
                  </a:cubicBezTo>
                  <a:cubicBezTo>
                    <a:pt x="169" y="102"/>
                    <a:pt x="171" y="96"/>
                    <a:pt x="173" y="96"/>
                  </a:cubicBezTo>
                  <a:cubicBezTo>
                    <a:pt x="173" y="96"/>
                    <a:pt x="173" y="103"/>
                    <a:pt x="175" y="111"/>
                  </a:cubicBezTo>
                  <a:cubicBezTo>
                    <a:pt x="175" y="110"/>
                    <a:pt x="176" y="110"/>
                    <a:pt x="176" y="110"/>
                  </a:cubicBezTo>
                  <a:cubicBezTo>
                    <a:pt x="178" y="110"/>
                    <a:pt x="177" y="103"/>
                    <a:pt x="178" y="102"/>
                  </a:cubicBezTo>
                  <a:cubicBezTo>
                    <a:pt x="179" y="100"/>
                    <a:pt x="179" y="94"/>
                    <a:pt x="180" y="94"/>
                  </a:cubicBezTo>
                  <a:cubicBezTo>
                    <a:pt x="181" y="94"/>
                    <a:pt x="185" y="96"/>
                    <a:pt x="185" y="95"/>
                  </a:cubicBezTo>
                  <a:cubicBezTo>
                    <a:pt x="185" y="93"/>
                    <a:pt x="189" y="89"/>
                    <a:pt x="188" y="86"/>
                  </a:cubicBezTo>
                  <a:cubicBezTo>
                    <a:pt x="187" y="83"/>
                    <a:pt x="190" y="80"/>
                    <a:pt x="190" y="77"/>
                  </a:cubicBezTo>
                  <a:cubicBezTo>
                    <a:pt x="190" y="74"/>
                    <a:pt x="193" y="73"/>
                    <a:pt x="196" y="71"/>
                  </a:cubicBezTo>
                  <a:cubicBezTo>
                    <a:pt x="197" y="69"/>
                    <a:pt x="201" y="66"/>
                    <a:pt x="201" y="68"/>
                  </a:cubicBezTo>
                  <a:cubicBezTo>
                    <a:pt x="202" y="69"/>
                    <a:pt x="207" y="71"/>
                    <a:pt x="205" y="68"/>
                  </a:cubicBezTo>
                  <a:cubicBezTo>
                    <a:pt x="203" y="66"/>
                    <a:pt x="203" y="64"/>
                    <a:pt x="204" y="63"/>
                  </a:cubicBezTo>
                  <a:cubicBezTo>
                    <a:pt x="205" y="63"/>
                    <a:pt x="206" y="60"/>
                    <a:pt x="206" y="60"/>
                  </a:cubicBezTo>
                  <a:cubicBezTo>
                    <a:pt x="206" y="60"/>
                    <a:pt x="202" y="59"/>
                    <a:pt x="201" y="57"/>
                  </a:cubicBezTo>
                  <a:cubicBezTo>
                    <a:pt x="201" y="55"/>
                    <a:pt x="198" y="54"/>
                    <a:pt x="198" y="53"/>
                  </a:cubicBezTo>
                  <a:cubicBezTo>
                    <a:pt x="198" y="51"/>
                    <a:pt x="196" y="52"/>
                    <a:pt x="195" y="53"/>
                  </a:cubicBezTo>
                  <a:cubicBezTo>
                    <a:pt x="193" y="54"/>
                    <a:pt x="190" y="51"/>
                    <a:pt x="185" y="54"/>
                  </a:cubicBezTo>
                  <a:cubicBezTo>
                    <a:pt x="182" y="55"/>
                    <a:pt x="181" y="57"/>
                    <a:pt x="179" y="57"/>
                  </a:cubicBezTo>
                  <a:cubicBezTo>
                    <a:pt x="178" y="57"/>
                    <a:pt x="178" y="59"/>
                    <a:pt x="176" y="60"/>
                  </a:cubicBezTo>
                  <a:cubicBezTo>
                    <a:pt x="175" y="62"/>
                    <a:pt x="173" y="64"/>
                    <a:pt x="173" y="64"/>
                  </a:cubicBezTo>
                  <a:cubicBezTo>
                    <a:pt x="172" y="64"/>
                    <a:pt x="169" y="65"/>
                    <a:pt x="169" y="65"/>
                  </a:cubicBezTo>
                  <a:cubicBezTo>
                    <a:pt x="169" y="65"/>
                    <a:pt x="172" y="69"/>
                    <a:pt x="170" y="71"/>
                  </a:cubicBezTo>
                  <a:cubicBezTo>
                    <a:pt x="169" y="74"/>
                    <a:pt x="166" y="71"/>
                    <a:pt x="162" y="72"/>
                  </a:cubicBezTo>
                  <a:cubicBezTo>
                    <a:pt x="160" y="73"/>
                    <a:pt x="158" y="71"/>
                    <a:pt x="156" y="72"/>
                  </a:cubicBezTo>
                  <a:cubicBezTo>
                    <a:pt x="153" y="72"/>
                    <a:pt x="152" y="70"/>
                    <a:pt x="150" y="70"/>
                  </a:cubicBezTo>
                  <a:cubicBezTo>
                    <a:pt x="149" y="71"/>
                    <a:pt x="148" y="68"/>
                    <a:pt x="149" y="66"/>
                  </a:cubicBezTo>
                  <a:cubicBezTo>
                    <a:pt x="149" y="63"/>
                    <a:pt x="148" y="60"/>
                    <a:pt x="146" y="62"/>
                  </a:cubicBezTo>
                  <a:cubicBezTo>
                    <a:pt x="145" y="64"/>
                    <a:pt x="143" y="63"/>
                    <a:pt x="143" y="66"/>
                  </a:cubicBezTo>
                  <a:cubicBezTo>
                    <a:pt x="143" y="68"/>
                    <a:pt x="145" y="71"/>
                    <a:pt x="143" y="73"/>
                  </a:cubicBezTo>
                  <a:cubicBezTo>
                    <a:pt x="141" y="75"/>
                    <a:pt x="132" y="76"/>
                    <a:pt x="130" y="74"/>
                  </a:cubicBezTo>
                  <a:cubicBezTo>
                    <a:pt x="128" y="73"/>
                    <a:pt x="121" y="72"/>
                    <a:pt x="120" y="70"/>
                  </a:cubicBezTo>
                  <a:cubicBezTo>
                    <a:pt x="120" y="69"/>
                    <a:pt x="117" y="66"/>
                    <a:pt x="116" y="66"/>
                  </a:cubicBezTo>
                  <a:cubicBezTo>
                    <a:pt x="114" y="66"/>
                    <a:pt x="110" y="68"/>
                    <a:pt x="109" y="67"/>
                  </a:cubicBezTo>
                  <a:cubicBezTo>
                    <a:pt x="108" y="66"/>
                    <a:pt x="105" y="64"/>
                    <a:pt x="103" y="64"/>
                  </a:cubicBezTo>
                  <a:cubicBezTo>
                    <a:pt x="101" y="64"/>
                    <a:pt x="98" y="62"/>
                    <a:pt x="98" y="61"/>
                  </a:cubicBezTo>
                  <a:cubicBezTo>
                    <a:pt x="97" y="60"/>
                    <a:pt x="92" y="59"/>
                    <a:pt x="91" y="58"/>
                  </a:cubicBezTo>
                  <a:cubicBezTo>
                    <a:pt x="91" y="56"/>
                    <a:pt x="88" y="56"/>
                    <a:pt x="88" y="55"/>
                  </a:cubicBezTo>
                  <a:cubicBezTo>
                    <a:pt x="88" y="54"/>
                    <a:pt x="89" y="51"/>
                    <a:pt x="89" y="50"/>
                  </a:cubicBezTo>
                  <a:cubicBezTo>
                    <a:pt x="89" y="48"/>
                    <a:pt x="92" y="46"/>
                    <a:pt x="92" y="44"/>
                  </a:cubicBezTo>
                  <a:cubicBezTo>
                    <a:pt x="92" y="43"/>
                    <a:pt x="90" y="42"/>
                    <a:pt x="90" y="42"/>
                  </a:cubicBezTo>
                  <a:cubicBezTo>
                    <a:pt x="90" y="42"/>
                    <a:pt x="87" y="38"/>
                    <a:pt x="85" y="38"/>
                  </a:cubicBezTo>
                  <a:cubicBezTo>
                    <a:pt x="82" y="38"/>
                    <a:pt x="80" y="33"/>
                    <a:pt x="79" y="33"/>
                  </a:cubicBezTo>
                  <a:cubicBezTo>
                    <a:pt x="77" y="33"/>
                    <a:pt x="78" y="29"/>
                    <a:pt x="76" y="28"/>
                  </a:cubicBezTo>
                  <a:cubicBezTo>
                    <a:pt x="75" y="26"/>
                    <a:pt x="76" y="22"/>
                    <a:pt x="78" y="24"/>
                  </a:cubicBezTo>
                  <a:cubicBezTo>
                    <a:pt x="79" y="26"/>
                    <a:pt x="84" y="24"/>
                    <a:pt x="82" y="21"/>
                  </a:cubicBezTo>
                  <a:cubicBezTo>
                    <a:pt x="80" y="19"/>
                    <a:pt x="79" y="17"/>
                    <a:pt x="79" y="15"/>
                  </a:cubicBezTo>
                  <a:cubicBezTo>
                    <a:pt x="79" y="14"/>
                    <a:pt x="79" y="9"/>
                    <a:pt x="78" y="8"/>
                  </a:cubicBezTo>
                  <a:cubicBezTo>
                    <a:pt x="76" y="7"/>
                    <a:pt x="74" y="6"/>
                    <a:pt x="73" y="3"/>
                  </a:cubicBezTo>
                  <a:cubicBezTo>
                    <a:pt x="73" y="1"/>
                    <a:pt x="70" y="0"/>
                    <a:pt x="70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5"/>
                    <a:pt x="65" y="6"/>
                  </a:cubicBezTo>
                  <a:cubicBezTo>
                    <a:pt x="64" y="6"/>
                    <a:pt x="59" y="6"/>
                    <a:pt x="57" y="8"/>
                  </a:cubicBezTo>
                  <a:cubicBezTo>
                    <a:pt x="55" y="9"/>
                    <a:pt x="49" y="6"/>
                    <a:pt x="46" y="6"/>
                  </a:cubicBezTo>
                  <a:cubicBezTo>
                    <a:pt x="43" y="6"/>
                    <a:pt x="41" y="9"/>
                    <a:pt x="43" y="10"/>
                  </a:cubicBezTo>
                  <a:cubicBezTo>
                    <a:pt x="44" y="11"/>
                    <a:pt x="44" y="18"/>
                    <a:pt x="44" y="18"/>
                  </a:cubicBezTo>
                  <a:cubicBezTo>
                    <a:pt x="44" y="18"/>
                    <a:pt x="45" y="25"/>
                    <a:pt x="48" y="24"/>
                  </a:cubicBezTo>
                  <a:cubicBezTo>
                    <a:pt x="51" y="24"/>
                    <a:pt x="54" y="27"/>
                    <a:pt x="52" y="28"/>
                  </a:cubicBezTo>
                  <a:cubicBezTo>
                    <a:pt x="49" y="28"/>
                    <a:pt x="48" y="30"/>
                    <a:pt x="48" y="33"/>
                  </a:cubicBezTo>
                  <a:cubicBezTo>
                    <a:pt x="47" y="35"/>
                    <a:pt x="48" y="38"/>
                    <a:pt x="46" y="39"/>
                  </a:cubicBezTo>
                  <a:cubicBezTo>
                    <a:pt x="44" y="39"/>
                    <a:pt x="43" y="40"/>
                    <a:pt x="43" y="42"/>
                  </a:cubicBezTo>
                  <a:cubicBezTo>
                    <a:pt x="43" y="46"/>
                    <a:pt x="39" y="45"/>
                    <a:pt x="38" y="46"/>
                  </a:cubicBezTo>
                  <a:cubicBezTo>
                    <a:pt x="38" y="47"/>
                    <a:pt x="36" y="54"/>
                    <a:pt x="35" y="54"/>
                  </a:cubicBezTo>
                  <a:cubicBezTo>
                    <a:pt x="34" y="55"/>
                    <a:pt x="30" y="55"/>
                    <a:pt x="30" y="58"/>
                  </a:cubicBezTo>
                  <a:cubicBezTo>
                    <a:pt x="29" y="61"/>
                    <a:pt x="27" y="64"/>
                    <a:pt x="25" y="64"/>
                  </a:cubicBezTo>
                  <a:cubicBezTo>
                    <a:pt x="24" y="63"/>
                    <a:pt x="21" y="62"/>
                    <a:pt x="20" y="64"/>
                  </a:cubicBezTo>
                  <a:cubicBezTo>
                    <a:pt x="20" y="66"/>
                    <a:pt x="16" y="63"/>
                    <a:pt x="15" y="63"/>
                  </a:cubicBezTo>
                  <a:cubicBezTo>
                    <a:pt x="14" y="64"/>
                    <a:pt x="9" y="68"/>
                    <a:pt x="9" y="70"/>
                  </a:cubicBezTo>
                  <a:cubicBezTo>
                    <a:pt x="9" y="73"/>
                    <a:pt x="14" y="73"/>
                    <a:pt x="14" y="76"/>
                  </a:cubicBezTo>
                  <a:cubicBezTo>
                    <a:pt x="13" y="78"/>
                    <a:pt x="16" y="81"/>
                    <a:pt x="17" y="83"/>
                  </a:cubicBezTo>
                  <a:cubicBezTo>
                    <a:pt x="19" y="85"/>
                    <a:pt x="20" y="88"/>
                    <a:pt x="20" y="90"/>
                  </a:cubicBezTo>
                  <a:cubicBezTo>
                    <a:pt x="19" y="91"/>
                    <a:pt x="17" y="92"/>
                    <a:pt x="14" y="91"/>
                  </a:cubicBezTo>
                  <a:cubicBezTo>
                    <a:pt x="11" y="90"/>
                    <a:pt x="11" y="92"/>
                    <a:pt x="7" y="91"/>
                  </a:cubicBezTo>
                  <a:cubicBezTo>
                    <a:pt x="2" y="90"/>
                    <a:pt x="2" y="94"/>
                    <a:pt x="0" y="9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" y="99"/>
                    <a:pt x="3" y="102"/>
                    <a:pt x="7" y="103"/>
                  </a:cubicBezTo>
                  <a:cubicBezTo>
                    <a:pt x="11" y="105"/>
                    <a:pt x="15" y="101"/>
                    <a:pt x="15" y="103"/>
                  </a:cubicBezTo>
                  <a:cubicBezTo>
                    <a:pt x="15" y="107"/>
                    <a:pt x="5" y="106"/>
                    <a:pt x="5" y="107"/>
                  </a:cubicBezTo>
                  <a:cubicBezTo>
                    <a:pt x="4" y="108"/>
                    <a:pt x="15" y="121"/>
                    <a:pt x="20" y="120"/>
                  </a:cubicBezTo>
                  <a:cubicBezTo>
                    <a:pt x="26" y="119"/>
                    <a:pt x="30" y="114"/>
                    <a:pt x="28" y="113"/>
                  </a:cubicBezTo>
                  <a:cubicBezTo>
                    <a:pt x="27" y="112"/>
                    <a:pt x="29" y="108"/>
                    <a:pt x="31" y="108"/>
                  </a:cubicBezTo>
                  <a:cubicBezTo>
                    <a:pt x="32" y="109"/>
                    <a:pt x="31" y="114"/>
                    <a:pt x="32" y="116"/>
                  </a:cubicBezTo>
                  <a:cubicBezTo>
                    <a:pt x="33" y="117"/>
                    <a:pt x="33" y="120"/>
                    <a:pt x="32" y="123"/>
                  </a:cubicBezTo>
                  <a:cubicBezTo>
                    <a:pt x="32" y="126"/>
                    <a:pt x="33" y="132"/>
                    <a:pt x="33" y="136"/>
                  </a:cubicBezTo>
                  <a:cubicBezTo>
                    <a:pt x="34" y="138"/>
                    <a:pt x="36" y="144"/>
                    <a:pt x="37" y="149"/>
                  </a:cubicBezTo>
                  <a:cubicBezTo>
                    <a:pt x="38" y="154"/>
                    <a:pt x="41" y="163"/>
                    <a:pt x="44" y="169"/>
                  </a:cubicBezTo>
                  <a:cubicBezTo>
                    <a:pt x="47" y="175"/>
                    <a:pt x="49" y="186"/>
                    <a:pt x="51" y="188"/>
                  </a:cubicBezTo>
                  <a:cubicBezTo>
                    <a:pt x="53" y="190"/>
                    <a:pt x="58" y="199"/>
                    <a:pt x="58" y="203"/>
                  </a:cubicBezTo>
                  <a:cubicBezTo>
                    <a:pt x="58" y="209"/>
                    <a:pt x="64" y="215"/>
                    <a:pt x="66" y="217"/>
                  </a:cubicBezTo>
                  <a:cubicBezTo>
                    <a:pt x="67" y="218"/>
                    <a:pt x="71" y="215"/>
                    <a:pt x="72" y="212"/>
                  </a:cubicBezTo>
                  <a:cubicBezTo>
                    <a:pt x="73" y="209"/>
                    <a:pt x="79" y="208"/>
                    <a:pt x="79" y="205"/>
                  </a:cubicBezTo>
                  <a:cubicBezTo>
                    <a:pt x="79" y="202"/>
                    <a:pt x="80" y="200"/>
                    <a:pt x="82" y="200"/>
                  </a:cubicBezTo>
                  <a:cubicBezTo>
                    <a:pt x="84" y="199"/>
                    <a:pt x="84" y="198"/>
                    <a:pt x="84" y="195"/>
                  </a:cubicBezTo>
                  <a:cubicBezTo>
                    <a:pt x="84" y="192"/>
                    <a:pt x="84" y="188"/>
                    <a:pt x="86" y="186"/>
                  </a:cubicBezTo>
                  <a:cubicBezTo>
                    <a:pt x="88" y="183"/>
                    <a:pt x="89" y="176"/>
                    <a:pt x="88" y="174"/>
                  </a:cubicBezTo>
                  <a:cubicBezTo>
                    <a:pt x="86" y="171"/>
                    <a:pt x="87" y="167"/>
                    <a:pt x="88" y="164"/>
                  </a:cubicBezTo>
                  <a:cubicBezTo>
                    <a:pt x="89" y="162"/>
                    <a:pt x="89" y="158"/>
                    <a:pt x="91" y="158"/>
                  </a:cubicBezTo>
                  <a:cubicBezTo>
                    <a:pt x="92" y="158"/>
                    <a:pt x="96" y="156"/>
                    <a:pt x="98" y="152"/>
                  </a:cubicBezTo>
                  <a:cubicBezTo>
                    <a:pt x="100" y="150"/>
                    <a:pt x="107" y="146"/>
                    <a:pt x="109" y="144"/>
                  </a:cubicBezTo>
                  <a:cubicBezTo>
                    <a:pt x="112" y="142"/>
                    <a:pt x="119" y="136"/>
                    <a:pt x="121" y="132"/>
                  </a:cubicBezTo>
                  <a:cubicBezTo>
                    <a:pt x="124" y="128"/>
                    <a:pt x="129" y="126"/>
                    <a:pt x="132" y="124"/>
                  </a:cubicBezTo>
                  <a:cubicBezTo>
                    <a:pt x="136" y="121"/>
                    <a:pt x="134" y="119"/>
                    <a:pt x="135" y="116"/>
                  </a:cubicBezTo>
                  <a:cubicBezTo>
                    <a:pt x="136" y="113"/>
                    <a:pt x="145" y="112"/>
                    <a:pt x="148" y="112"/>
                  </a:cubicBezTo>
                  <a:cubicBezTo>
                    <a:pt x="149" y="112"/>
                    <a:pt x="149" y="112"/>
                    <a:pt x="149" y="112"/>
                  </a:cubicBezTo>
                  <a:cubicBezTo>
                    <a:pt x="149" y="106"/>
                    <a:pt x="149" y="101"/>
                    <a:pt x="148" y="9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972;p79">
              <a:extLst>
                <a:ext uri="{FF2B5EF4-FFF2-40B4-BE49-F238E27FC236}">
                  <a16:creationId xmlns:a16="http://schemas.microsoft.com/office/drawing/2014/main" id="{E6B1ED77-46E5-D6F9-6A0A-0836BDE23F0A}"/>
                </a:ext>
              </a:extLst>
            </p:cNvPr>
            <p:cNvSpPr/>
            <p:nvPr/>
          </p:nvSpPr>
          <p:spPr bwMode="gray">
            <a:xfrm>
              <a:off x="6299719" y="2174234"/>
              <a:ext cx="638998" cy="275055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223" y="42"/>
                  </a:moveTo>
                  <a:cubicBezTo>
                    <a:pt x="222" y="39"/>
                    <a:pt x="218" y="41"/>
                    <a:pt x="217" y="43"/>
                  </a:cubicBezTo>
                  <a:cubicBezTo>
                    <a:pt x="216" y="46"/>
                    <a:pt x="214" y="42"/>
                    <a:pt x="210" y="42"/>
                  </a:cubicBezTo>
                  <a:cubicBezTo>
                    <a:pt x="205" y="42"/>
                    <a:pt x="205" y="45"/>
                    <a:pt x="202" y="42"/>
                  </a:cubicBezTo>
                  <a:cubicBezTo>
                    <a:pt x="199" y="39"/>
                    <a:pt x="203" y="37"/>
                    <a:pt x="203" y="37"/>
                  </a:cubicBezTo>
                  <a:cubicBezTo>
                    <a:pt x="203" y="34"/>
                    <a:pt x="203" y="34"/>
                    <a:pt x="203" y="34"/>
                  </a:cubicBezTo>
                  <a:cubicBezTo>
                    <a:pt x="210" y="22"/>
                    <a:pt x="210" y="22"/>
                    <a:pt x="210" y="22"/>
                  </a:cubicBezTo>
                  <a:cubicBezTo>
                    <a:pt x="208" y="22"/>
                    <a:pt x="205" y="21"/>
                    <a:pt x="204" y="22"/>
                  </a:cubicBezTo>
                  <a:cubicBezTo>
                    <a:pt x="202" y="23"/>
                    <a:pt x="198" y="22"/>
                    <a:pt x="198" y="20"/>
                  </a:cubicBezTo>
                  <a:cubicBezTo>
                    <a:pt x="197" y="19"/>
                    <a:pt x="190" y="19"/>
                    <a:pt x="188" y="20"/>
                  </a:cubicBezTo>
                  <a:cubicBezTo>
                    <a:pt x="187" y="21"/>
                    <a:pt x="183" y="23"/>
                    <a:pt x="182" y="24"/>
                  </a:cubicBezTo>
                  <a:cubicBezTo>
                    <a:pt x="182" y="25"/>
                    <a:pt x="178" y="24"/>
                    <a:pt x="176" y="26"/>
                  </a:cubicBezTo>
                  <a:cubicBezTo>
                    <a:pt x="175" y="27"/>
                    <a:pt x="167" y="27"/>
                    <a:pt x="167" y="28"/>
                  </a:cubicBezTo>
                  <a:cubicBezTo>
                    <a:pt x="166" y="29"/>
                    <a:pt x="158" y="29"/>
                    <a:pt x="157" y="28"/>
                  </a:cubicBezTo>
                  <a:cubicBezTo>
                    <a:pt x="155" y="27"/>
                    <a:pt x="149" y="28"/>
                    <a:pt x="148" y="26"/>
                  </a:cubicBezTo>
                  <a:cubicBezTo>
                    <a:pt x="147" y="24"/>
                    <a:pt x="143" y="24"/>
                    <a:pt x="143" y="23"/>
                  </a:cubicBezTo>
                  <a:cubicBezTo>
                    <a:pt x="143" y="21"/>
                    <a:pt x="138" y="21"/>
                    <a:pt x="138" y="20"/>
                  </a:cubicBezTo>
                  <a:cubicBezTo>
                    <a:pt x="137" y="18"/>
                    <a:pt x="132" y="18"/>
                    <a:pt x="132" y="18"/>
                  </a:cubicBezTo>
                  <a:cubicBezTo>
                    <a:pt x="131" y="19"/>
                    <a:pt x="127" y="17"/>
                    <a:pt x="125" y="16"/>
                  </a:cubicBezTo>
                  <a:cubicBezTo>
                    <a:pt x="124" y="16"/>
                    <a:pt x="119" y="17"/>
                    <a:pt x="118" y="17"/>
                  </a:cubicBezTo>
                  <a:cubicBezTo>
                    <a:pt x="116" y="17"/>
                    <a:pt x="115" y="20"/>
                    <a:pt x="113" y="20"/>
                  </a:cubicBezTo>
                  <a:cubicBezTo>
                    <a:pt x="111" y="20"/>
                    <a:pt x="107" y="17"/>
                    <a:pt x="106" y="18"/>
                  </a:cubicBezTo>
                  <a:cubicBezTo>
                    <a:pt x="105" y="19"/>
                    <a:pt x="103" y="16"/>
                    <a:pt x="102" y="14"/>
                  </a:cubicBezTo>
                  <a:cubicBezTo>
                    <a:pt x="101" y="13"/>
                    <a:pt x="102" y="10"/>
                    <a:pt x="101" y="8"/>
                  </a:cubicBezTo>
                  <a:cubicBezTo>
                    <a:pt x="100" y="7"/>
                    <a:pt x="95" y="7"/>
                    <a:pt x="93" y="6"/>
                  </a:cubicBezTo>
                  <a:cubicBezTo>
                    <a:pt x="92" y="5"/>
                    <a:pt x="90" y="4"/>
                    <a:pt x="88" y="4"/>
                  </a:cubicBezTo>
                  <a:cubicBezTo>
                    <a:pt x="87" y="4"/>
                    <a:pt x="84" y="3"/>
                    <a:pt x="83" y="2"/>
                  </a:cubicBezTo>
                  <a:cubicBezTo>
                    <a:pt x="82" y="2"/>
                    <a:pt x="80" y="1"/>
                    <a:pt x="78" y="0"/>
                  </a:cubicBezTo>
                  <a:cubicBezTo>
                    <a:pt x="77" y="0"/>
                    <a:pt x="76" y="2"/>
                    <a:pt x="75" y="3"/>
                  </a:cubicBezTo>
                  <a:cubicBezTo>
                    <a:pt x="74" y="4"/>
                    <a:pt x="72" y="4"/>
                    <a:pt x="71" y="6"/>
                  </a:cubicBezTo>
                  <a:cubicBezTo>
                    <a:pt x="71" y="7"/>
                    <a:pt x="68" y="8"/>
                    <a:pt x="69" y="10"/>
                  </a:cubicBezTo>
                  <a:cubicBezTo>
                    <a:pt x="69" y="11"/>
                    <a:pt x="69" y="14"/>
                    <a:pt x="71" y="15"/>
                  </a:cubicBezTo>
                  <a:cubicBezTo>
                    <a:pt x="72" y="16"/>
                    <a:pt x="71" y="19"/>
                    <a:pt x="70" y="20"/>
                  </a:cubicBezTo>
                  <a:cubicBezTo>
                    <a:pt x="70" y="21"/>
                    <a:pt x="66" y="22"/>
                    <a:pt x="65" y="23"/>
                  </a:cubicBezTo>
                  <a:cubicBezTo>
                    <a:pt x="64" y="24"/>
                    <a:pt x="61" y="23"/>
                    <a:pt x="59" y="22"/>
                  </a:cubicBezTo>
                  <a:cubicBezTo>
                    <a:pt x="57" y="20"/>
                    <a:pt x="55" y="21"/>
                    <a:pt x="54" y="22"/>
                  </a:cubicBezTo>
                  <a:cubicBezTo>
                    <a:pt x="52" y="23"/>
                    <a:pt x="48" y="20"/>
                    <a:pt x="47" y="20"/>
                  </a:cubicBezTo>
                  <a:cubicBezTo>
                    <a:pt x="46" y="19"/>
                    <a:pt x="46" y="15"/>
                    <a:pt x="45" y="15"/>
                  </a:cubicBezTo>
                  <a:cubicBezTo>
                    <a:pt x="44" y="15"/>
                    <a:pt x="36" y="14"/>
                    <a:pt x="34" y="13"/>
                  </a:cubicBezTo>
                  <a:cubicBezTo>
                    <a:pt x="33" y="13"/>
                    <a:pt x="30" y="13"/>
                    <a:pt x="29" y="14"/>
                  </a:cubicBezTo>
                  <a:cubicBezTo>
                    <a:pt x="29" y="15"/>
                    <a:pt x="25" y="15"/>
                    <a:pt x="24" y="16"/>
                  </a:cubicBezTo>
                  <a:cubicBezTo>
                    <a:pt x="23" y="18"/>
                    <a:pt x="21" y="19"/>
                    <a:pt x="20" y="20"/>
                  </a:cubicBezTo>
                  <a:cubicBezTo>
                    <a:pt x="19" y="21"/>
                    <a:pt x="15" y="21"/>
                    <a:pt x="14" y="24"/>
                  </a:cubicBezTo>
                  <a:cubicBezTo>
                    <a:pt x="13" y="25"/>
                    <a:pt x="9" y="26"/>
                    <a:pt x="7" y="26"/>
                  </a:cubicBezTo>
                  <a:cubicBezTo>
                    <a:pt x="6" y="26"/>
                    <a:pt x="2" y="27"/>
                    <a:pt x="2" y="28"/>
                  </a:cubicBezTo>
                  <a:cubicBezTo>
                    <a:pt x="2" y="29"/>
                    <a:pt x="1" y="29"/>
                    <a:pt x="0" y="29"/>
                  </a:cubicBezTo>
                  <a:cubicBezTo>
                    <a:pt x="0" y="29"/>
                    <a:pt x="0" y="29"/>
                    <a:pt x="1" y="29"/>
                  </a:cubicBezTo>
                  <a:cubicBezTo>
                    <a:pt x="2" y="35"/>
                    <a:pt x="4" y="35"/>
                    <a:pt x="6" y="37"/>
                  </a:cubicBezTo>
                  <a:cubicBezTo>
                    <a:pt x="9" y="38"/>
                    <a:pt x="10" y="40"/>
                    <a:pt x="13" y="40"/>
                  </a:cubicBezTo>
                  <a:cubicBezTo>
                    <a:pt x="15" y="40"/>
                    <a:pt x="19" y="43"/>
                    <a:pt x="19" y="45"/>
                  </a:cubicBezTo>
                  <a:cubicBezTo>
                    <a:pt x="20" y="48"/>
                    <a:pt x="21" y="50"/>
                    <a:pt x="23" y="51"/>
                  </a:cubicBezTo>
                  <a:cubicBezTo>
                    <a:pt x="24" y="52"/>
                    <a:pt x="22" y="56"/>
                    <a:pt x="22" y="59"/>
                  </a:cubicBezTo>
                  <a:cubicBezTo>
                    <a:pt x="22" y="62"/>
                    <a:pt x="20" y="62"/>
                    <a:pt x="21" y="64"/>
                  </a:cubicBezTo>
                  <a:cubicBezTo>
                    <a:pt x="22" y="67"/>
                    <a:pt x="34" y="69"/>
                    <a:pt x="38" y="69"/>
                  </a:cubicBezTo>
                  <a:cubicBezTo>
                    <a:pt x="41" y="69"/>
                    <a:pt x="42" y="72"/>
                    <a:pt x="44" y="72"/>
                  </a:cubicBezTo>
                  <a:cubicBezTo>
                    <a:pt x="45" y="73"/>
                    <a:pt x="45" y="75"/>
                    <a:pt x="48" y="76"/>
                  </a:cubicBezTo>
                  <a:cubicBezTo>
                    <a:pt x="50" y="76"/>
                    <a:pt x="53" y="77"/>
                    <a:pt x="54" y="82"/>
                  </a:cubicBezTo>
                  <a:cubicBezTo>
                    <a:pt x="55" y="86"/>
                    <a:pt x="57" y="88"/>
                    <a:pt x="58" y="90"/>
                  </a:cubicBezTo>
                  <a:cubicBezTo>
                    <a:pt x="58" y="91"/>
                    <a:pt x="64" y="90"/>
                    <a:pt x="68" y="90"/>
                  </a:cubicBezTo>
                  <a:cubicBezTo>
                    <a:pt x="71" y="90"/>
                    <a:pt x="82" y="90"/>
                    <a:pt x="85" y="90"/>
                  </a:cubicBezTo>
                  <a:cubicBezTo>
                    <a:pt x="88" y="91"/>
                    <a:pt x="95" y="90"/>
                    <a:pt x="99" y="94"/>
                  </a:cubicBezTo>
                  <a:cubicBezTo>
                    <a:pt x="103" y="97"/>
                    <a:pt x="104" y="94"/>
                    <a:pt x="106" y="96"/>
                  </a:cubicBezTo>
                  <a:cubicBezTo>
                    <a:pt x="109" y="97"/>
                    <a:pt x="111" y="98"/>
                    <a:pt x="115" y="98"/>
                  </a:cubicBezTo>
                  <a:cubicBezTo>
                    <a:pt x="117" y="97"/>
                    <a:pt x="117" y="100"/>
                    <a:pt x="120" y="101"/>
                  </a:cubicBezTo>
                  <a:cubicBezTo>
                    <a:pt x="123" y="101"/>
                    <a:pt x="127" y="97"/>
                    <a:pt x="133" y="94"/>
                  </a:cubicBezTo>
                  <a:cubicBezTo>
                    <a:pt x="140" y="90"/>
                    <a:pt x="146" y="93"/>
                    <a:pt x="150" y="93"/>
                  </a:cubicBezTo>
                  <a:cubicBezTo>
                    <a:pt x="153" y="94"/>
                    <a:pt x="159" y="92"/>
                    <a:pt x="163" y="88"/>
                  </a:cubicBezTo>
                  <a:cubicBezTo>
                    <a:pt x="167" y="83"/>
                    <a:pt x="172" y="84"/>
                    <a:pt x="172" y="80"/>
                  </a:cubicBezTo>
                  <a:cubicBezTo>
                    <a:pt x="173" y="77"/>
                    <a:pt x="168" y="75"/>
                    <a:pt x="170" y="72"/>
                  </a:cubicBezTo>
                  <a:cubicBezTo>
                    <a:pt x="172" y="68"/>
                    <a:pt x="175" y="69"/>
                    <a:pt x="177" y="70"/>
                  </a:cubicBezTo>
                  <a:cubicBezTo>
                    <a:pt x="179" y="71"/>
                    <a:pt x="185" y="72"/>
                    <a:pt x="189" y="69"/>
                  </a:cubicBezTo>
                  <a:cubicBezTo>
                    <a:pt x="194" y="65"/>
                    <a:pt x="196" y="66"/>
                    <a:pt x="200" y="65"/>
                  </a:cubicBezTo>
                  <a:cubicBezTo>
                    <a:pt x="205" y="64"/>
                    <a:pt x="204" y="62"/>
                    <a:pt x="207" y="59"/>
                  </a:cubicBezTo>
                  <a:cubicBezTo>
                    <a:pt x="210" y="56"/>
                    <a:pt x="213" y="55"/>
                    <a:pt x="216" y="55"/>
                  </a:cubicBezTo>
                  <a:cubicBezTo>
                    <a:pt x="219" y="55"/>
                    <a:pt x="222" y="52"/>
                    <a:pt x="225" y="53"/>
                  </a:cubicBezTo>
                  <a:cubicBezTo>
                    <a:pt x="229" y="54"/>
                    <a:pt x="233" y="55"/>
                    <a:pt x="234" y="52"/>
                  </a:cubicBezTo>
                  <a:cubicBezTo>
                    <a:pt x="234" y="50"/>
                    <a:pt x="226" y="45"/>
                    <a:pt x="223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973;p79">
              <a:extLst>
                <a:ext uri="{FF2B5EF4-FFF2-40B4-BE49-F238E27FC236}">
                  <a16:creationId xmlns:a16="http://schemas.microsoft.com/office/drawing/2014/main" id="{93B22E0F-F711-7B64-4BC5-759AF2E73741}"/>
                </a:ext>
              </a:extLst>
            </p:cNvPr>
            <p:cNvSpPr/>
            <p:nvPr/>
          </p:nvSpPr>
          <p:spPr bwMode="gray">
            <a:xfrm>
              <a:off x="5228014" y="2655580"/>
              <a:ext cx="10063" cy="30189"/>
            </a:xfrm>
            <a:custGeom>
              <a:avLst/>
              <a:gdLst/>
              <a:ahLst/>
              <a:cxnLst/>
              <a:rect l="l" t="t" r="r" b="b"/>
              <a:pathLst>
                <a:path w="4" h="11" extrusionOk="0">
                  <a:moveTo>
                    <a:pt x="2" y="0"/>
                  </a:moveTo>
                  <a:cubicBezTo>
                    <a:pt x="1" y="1"/>
                    <a:pt x="0" y="5"/>
                    <a:pt x="0" y="6"/>
                  </a:cubicBezTo>
                  <a:cubicBezTo>
                    <a:pt x="0" y="7"/>
                    <a:pt x="1" y="9"/>
                    <a:pt x="3" y="11"/>
                  </a:cubicBezTo>
                  <a:cubicBezTo>
                    <a:pt x="4" y="8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974;p79">
              <a:extLst>
                <a:ext uri="{FF2B5EF4-FFF2-40B4-BE49-F238E27FC236}">
                  <a16:creationId xmlns:a16="http://schemas.microsoft.com/office/drawing/2014/main" id="{F83DCB74-F7F9-2B7C-1FBE-EB6429280154}"/>
                </a:ext>
              </a:extLst>
            </p:cNvPr>
            <p:cNvSpPr/>
            <p:nvPr/>
          </p:nvSpPr>
          <p:spPr bwMode="gray">
            <a:xfrm>
              <a:off x="5207887" y="2638807"/>
              <a:ext cx="30189" cy="83858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6" y="30"/>
                  </a:moveTo>
                  <a:cubicBezTo>
                    <a:pt x="6" y="30"/>
                    <a:pt x="6" y="31"/>
                    <a:pt x="7" y="31"/>
                  </a:cubicBezTo>
                  <a:cubicBezTo>
                    <a:pt x="7" y="26"/>
                    <a:pt x="8" y="21"/>
                    <a:pt x="9" y="20"/>
                  </a:cubicBezTo>
                  <a:cubicBezTo>
                    <a:pt x="10" y="19"/>
                    <a:pt x="10" y="18"/>
                    <a:pt x="10" y="16"/>
                  </a:cubicBezTo>
                  <a:cubicBezTo>
                    <a:pt x="8" y="14"/>
                    <a:pt x="7" y="13"/>
                    <a:pt x="7" y="12"/>
                  </a:cubicBezTo>
                  <a:cubicBezTo>
                    <a:pt x="7" y="11"/>
                    <a:pt x="8" y="7"/>
                    <a:pt x="9" y="6"/>
                  </a:cubicBezTo>
                  <a:cubicBezTo>
                    <a:pt x="9" y="6"/>
                    <a:pt x="10" y="6"/>
                    <a:pt x="11" y="6"/>
                  </a:cubicBezTo>
                  <a:cubicBezTo>
                    <a:pt x="11" y="5"/>
                    <a:pt x="11" y="3"/>
                    <a:pt x="11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6" y="7"/>
                    <a:pt x="2" y="14"/>
                    <a:pt x="0" y="16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6" y="30"/>
                    <a:pt x="6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975;p79">
              <a:extLst>
                <a:ext uri="{FF2B5EF4-FFF2-40B4-BE49-F238E27FC236}">
                  <a16:creationId xmlns:a16="http://schemas.microsoft.com/office/drawing/2014/main" id="{CA907FCB-3B94-0930-9031-A139A06320A3}"/>
                </a:ext>
              </a:extLst>
            </p:cNvPr>
            <p:cNvSpPr/>
            <p:nvPr/>
          </p:nvSpPr>
          <p:spPr bwMode="gray">
            <a:xfrm>
              <a:off x="5228014" y="2638807"/>
              <a:ext cx="82181" cy="92244"/>
            </a:xfrm>
            <a:custGeom>
              <a:avLst/>
              <a:gdLst/>
              <a:ahLst/>
              <a:cxnLst/>
              <a:rect l="l" t="t" r="r" b="b"/>
              <a:pathLst>
                <a:path w="30" h="34" extrusionOk="0">
                  <a:moveTo>
                    <a:pt x="29" y="0"/>
                  </a:moveTo>
                  <a:cubicBezTo>
                    <a:pt x="24" y="2"/>
                    <a:pt x="19" y="3"/>
                    <a:pt x="19" y="3"/>
                  </a:cubicBezTo>
                  <a:cubicBezTo>
                    <a:pt x="17" y="4"/>
                    <a:pt x="12" y="8"/>
                    <a:pt x="12" y="8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4" y="7"/>
                    <a:pt x="4" y="8"/>
                  </a:cubicBezTo>
                  <a:cubicBezTo>
                    <a:pt x="4" y="10"/>
                    <a:pt x="4" y="18"/>
                    <a:pt x="2" y="20"/>
                  </a:cubicBezTo>
                  <a:cubicBezTo>
                    <a:pt x="1" y="21"/>
                    <a:pt x="0" y="26"/>
                    <a:pt x="0" y="31"/>
                  </a:cubicBezTo>
                  <a:cubicBezTo>
                    <a:pt x="2" y="32"/>
                    <a:pt x="5" y="34"/>
                    <a:pt x="7" y="34"/>
                  </a:cubicBezTo>
                  <a:cubicBezTo>
                    <a:pt x="9" y="34"/>
                    <a:pt x="12" y="31"/>
                    <a:pt x="12" y="29"/>
                  </a:cubicBezTo>
                  <a:cubicBezTo>
                    <a:pt x="12" y="27"/>
                    <a:pt x="15" y="27"/>
                    <a:pt x="17" y="27"/>
                  </a:cubicBezTo>
                  <a:cubicBezTo>
                    <a:pt x="19" y="27"/>
                    <a:pt x="19" y="25"/>
                    <a:pt x="21" y="24"/>
                  </a:cubicBezTo>
                  <a:cubicBezTo>
                    <a:pt x="23" y="23"/>
                    <a:pt x="18" y="18"/>
                    <a:pt x="16" y="17"/>
                  </a:cubicBezTo>
                  <a:cubicBezTo>
                    <a:pt x="14" y="16"/>
                    <a:pt x="17" y="13"/>
                    <a:pt x="23" y="13"/>
                  </a:cubicBezTo>
                  <a:cubicBezTo>
                    <a:pt x="29" y="13"/>
                    <a:pt x="28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29" y="4"/>
                    <a:pt x="29" y="3"/>
                  </a:cubicBezTo>
                  <a:cubicBezTo>
                    <a:pt x="29" y="2"/>
                    <a:pt x="29" y="1"/>
                    <a:pt x="29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976;p79">
              <a:extLst>
                <a:ext uri="{FF2B5EF4-FFF2-40B4-BE49-F238E27FC236}">
                  <a16:creationId xmlns:a16="http://schemas.microsoft.com/office/drawing/2014/main" id="{80401C53-DC51-04CD-BA36-D30D3FACBC3A}"/>
                </a:ext>
              </a:extLst>
            </p:cNvPr>
            <p:cNvSpPr/>
            <p:nvPr/>
          </p:nvSpPr>
          <p:spPr bwMode="gray">
            <a:xfrm>
              <a:off x="5930744" y="2405684"/>
              <a:ext cx="224740" cy="95598"/>
            </a:xfrm>
            <a:custGeom>
              <a:avLst/>
              <a:gdLst/>
              <a:ahLst/>
              <a:cxnLst/>
              <a:rect l="l" t="t" r="r" b="b"/>
              <a:pathLst>
                <a:path w="82" h="35" extrusionOk="0">
                  <a:moveTo>
                    <a:pt x="76" y="6"/>
                  </a:moveTo>
                  <a:cubicBezTo>
                    <a:pt x="73" y="3"/>
                    <a:pt x="72" y="5"/>
                    <a:pt x="69" y="4"/>
                  </a:cubicBezTo>
                  <a:cubicBezTo>
                    <a:pt x="65" y="4"/>
                    <a:pt x="52" y="3"/>
                    <a:pt x="49" y="4"/>
                  </a:cubicBezTo>
                  <a:cubicBezTo>
                    <a:pt x="46" y="4"/>
                    <a:pt x="42" y="2"/>
                    <a:pt x="40" y="1"/>
                  </a:cubicBezTo>
                  <a:cubicBezTo>
                    <a:pt x="38" y="0"/>
                    <a:pt x="33" y="1"/>
                    <a:pt x="32" y="4"/>
                  </a:cubicBezTo>
                  <a:cubicBezTo>
                    <a:pt x="32" y="6"/>
                    <a:pt x="29" y="6"/>
                    <a:pt x="25" y="4"/>
                  </a:cubicBezTo>
                  <a:cubicBezTo>
                    <a:pt x="22" y="3"/>
                    <a:pt x="15" y="3"/>
                    <a:pt x="15" y="4"/>
                  </a:cubicBezTo>
                  <a:cubicBezTo>
                    <a:pt x="15" y="7"/>
                    <a:pt x="12" y="9"/>
                    <a:pt x="11" y="10"/>
                  </a:cubicBezTo>
                  <a:cubicBezTo>
                    <a:pt x="11" y="10"/>
                    <a:pt x="10" y="12"/>
                    <a:pt x="9" y="14"/>
                  </a:cubicBezTo>
                  <a:cubicBezTo>
                    <a:pt x="10" y="15"/>
                    <a:pt x="11" y="15"/>
                    <a:pt x="11" y="16"/>
                  </a:cubicBezTo>
                  <a:cubicBezTo>
                    <a:pt x="12" y="18"/>
                    <a:pt x="17" y="18"/>
                    <a:pt x="17" y="16"/>
                  </a:cubicBezTo>
                  <a:cubicBezTo>
                    <a:pt x="18" y="15"/>
                    <a:pt x="23" y="18"/>
                    <a:pt x="27" y="21"/>
                  </a:cubicBezTo>
                  <a:cubicBezTo>
                    <a:pt x="31" y="24"/>
                    <a:pt x="25" y="22"/>
                    <a:pt x="24" y="25"/>
                  </a:cubicBezTo>
                  <a:cubicBezTo>
                    <a:pt x="23" y="27"/>
                    <a:pt x="18" y="25"/>
                    <a:pt x="17" y="26"/>
                  </a:cubicBezTo>
                  <a:cubicBezTo>
                    <a:pt x="16" y="27"/>
                    <a:pt x="9" y="27"/>
                    <a:pt x="6" y="27"/>
                  </a:cubicBezTo>
                  <a:cubicBezTo>
                    <a:pt x="4" y="27"/>
                    <a:pt x="0" y="30"/>
                    <a:pt x="1" y="32"/>
                  </a:cubicBezTo>
                  <a:cubicBezTo>
                    <a:pt x="1" y="33"/>
                    <a:pt x="9" y="31"/>
                    <a:pt x="11" y="32"/>
                  </a:cubicBezTo>
                  <a:cubicBezTo>
                    <a:pt x="14" y="34"/>
                    <a:pt x="17" y="31"/>
                    <a:pt x="18" y="33"/>
                  </a:cubicBezTo>
                  <a:cubicBezTo>
                    <a:pt x="20" y="35"/>
                    <a:pt x="23" y="33"/>
                    <a:pt x="24" y="34"/>
                  </a:cubicBezTo>
                  <a:cubicBezTo>
                    <a:pt x="26" y="35"/>
                    <a:pt x="34" y="33"/>
                    <a:pt x="35" y="33"/>
                  </a:cubicBezTo>
                  <a:cubicBezTo>
                    <a:pt x="35" y="32"/>
                    <a:pt x="35" y="31"/>
                    <a:pt x="35" y="29"/>
                  </a:cubicBezTo>
                  <a:cubicBezTo>
                    <a:pt x="35" y="27"/>
                    <a:pt x="37" y="28"/>
                    <a:pt x="38" y="27"/>
                  </a:cubicBezTo>
                  <a:cubicBezTo>
                    <a:pt x="40" y="27"/>
                    <a:pt x="41" y="25"/>
                    <a:pt x="43" y="25"/>
                  </a:cubicBezTo>
                  <a:cubicBezTo>
                    <a:pt x="44" y="25"/>
                    <a:pt x="46" y="23"/>
                    <a:pt x="47" y="24"/>
                  </a:cubicBezTo>
                  <a:cubicBezTo>
                    <a:pt x="48" y="24"/>
                    <a:pt x="50" y="27"/>
                    <a:pt x="52" y="25"/>
                  </a:cubicBezTo>
                  <a:cubicBezTo>
                    <a:pt x="53" y="24"/>
                    <a:pt x="54" y="25"/>
                    <a:pt x="57" y="22"/>
                  </a:cubicBezTo>
                  <a:cubicBezTo>
                    <a:pt x="58" y="19"/>
                    <a:pt x="60" y="20"/>
                    <a:pt x="63" y="20"/>
                  </a:cubicBezTo>
                  <a:cubicBezTo>
                    <a:pt x="67" y="21"/>
                    <a:pt x="68" y="19"/>
                    <a:pt x="69" y="17"/>
                  </a:cubicBezTo>
                  <a:cubicBezTo>
                    <a:pt x="70" y="15"/>
                    <a:pt x="73" y="15"/>
                    <a:pt x="74" y="14"/>
                  </a:cubicBezTo>
                  <a:cubicBezTo>
                    <a:pt x="76" y="13"/>
                    <a:pt x="80" y="11"/>
                    <a:pt x="82" y="10"/>
                  </a:cubicBezTo>
                  <a:cubicBezTo>
                    <a:pt x="82" y="10"/>
                    <a:pt x="82" y="10"/>
                    <a:pt x="82" y="9"/>
                  </a:cubicBezTo>
                  <a:cubicBezTo>
                    <a:pt x="79" y="6"/>
                    <a:pt x="78" y="9"/>
                    <a:pt x="7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977;p79">
              <a:extLst>
                <a:ext uri="{FF2B5EF4-FFF2-40B4-BE49-F238E27FC236}">
                  <a16:creationId xmlns:a16="http://schemas.microsoft.com/office/drawing/2014/main" id="{E6715260-6608-0444-7B98-AA0C20EB3375}"/>
                </a:ext>
              </a:extLst>
            </p:cNvPr>
            <p:cNvSpPr/>
            <p:nvPr/>
          </p:nvSpPr>
          <p:spPr bwMode="gray">
            <a:xfrm>
              <a:off x="5325288" y="2392267"/>
              <a:ext cx="142559" cy="63732"/>
            </a:xfrm>
            <a:custGeom>
              <a:avLst/>
              <a:gdLst/>
              <a:ahLst/>
              <a:cxnLst/>
              <a:rect l="l" t="t" r="r" b="b"/>
              <a:pathLst>
                <a:path w="52" h="23" extrusionOk="0">
                  <a:moveTo>
                    <a:pt x="21" y="18"/>
                  </a:moveTo>
                  <a:cubicBezTo>
                    <a:pt x="23" y="17"/>
                    <a:pt x="24" y="19"/>
                    <a:pt x="26" y="22"/>
                  </a:cubicBezTo>
                  <a:cubicBezTo>
                    <a:pt x="26" y="22"/>
                    <a:pt x="26" y="23"/>
                    <a:pt x="27" y="23"/>
                  </a:cubicBezTo>
                  <a:cubicBezTo>
                    <a:pt x="30" y="22"/>
                    <a:pt x="31" y="21"/>
                    <a:pt x="34" y="21"/>
                  </a:cubicBezTo>
                  <a:cubicBezTo>
                    <a:pt x="36" y="21"/>
                    <a:pt x="39" y="21"/>
                    <a:pt x="41" y="22"/>
                  </a:cubicBezTo>
                  <a:cubicBezTo>
                    <a:pt x="40" y="21"/>
                    <a:pt x="40" y="20"/>
                    <a:pt x="40" y="20"/>
                  </a:cubicBezTo>
                  <a:cubicBezTo>
                    <a:pt x="41" y="19"/>
                    <a:pt x="44" y="21"/>
                    <a:pt x="45" y="22"/>
                  </a:cubicBezTo>
                  <a:cubicBezTo>
                    <a:pt x="46" y="23"/>
                    <a:pt x="50" y="23"/>
                    <a:pt x="51" y="22"/>
                  </a:cubicBezTo>
                  <a:cubicBezTo>
                    <a:pt x="52" y="21"/>
                    <a:pt x="49" y="20"/>
                    <a:pt x="48" y="19"/>
                  </a:cubicBezTo>
                  <a:cubicBezTo>
                    <a:pt x="48" y="18"/>
                    <a:pt x="49" y="18"/>
                    <a:pt x="50" y="17"/>
                  </a:cubicBezTo>
                  <a:cubicBezTo>
                    <a:pt x="48" y="16"/>
                    <a:pt x="46" y="14"/>
                    <a:pt x="45" y="14"/>
                  </a:cubicBezTo>
                  <a:cubicBezTo>
                    <a:pt x="44" y="14"/>
                    <a:pt x="44" y="9"/>
                    <a:pt x="43" y="9"/>
                  </a:cubicBezTo>
                  <a:cubicBezTo>
                    <a:pt x="41" y="9"/>
                    <a:pt x="41" y="8"/>
                    <a:pt x="41" y="8"/>
                  </a:cubicBezTo>
                  <a:cubicBezTo>
                    <a:pt x="39" y="8"/>
                    <a:pt x="34" y="8"/>
                    <a:pt x="33" y="9"/>
                  </a:cubicBezTo>
                  <a:cubicBezTo>
                    <a:pt x="31" y="10"/>
                    <a:pt x="30" y="7"/>
                    <a:pt x="29" y="7"/>
                  </a:cubicBezTo>
                  <a:cubicBezTo>
                    <a:pt x="27" y="7"/>
                    <a:pt x="25" y="6"/>
                    <a:pt x="24" y="4"/>
                  </a:cubicBezTo>
                  <a:cubicBezTo>
                    <a:pt x="23" y="3"/>
                    <a:pt x="15" y="5"/>
                    <a:pt x="12" y="3"/>
                  </a:cubicBezTo>
                  <a:cubicBezTo>
                    <a:pt x="10" y="2"/>
                    <a:pt x="6" y="0"/>
                    <a:pt x="4" y="1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5" y="5"/>
                    <a:pt x="11" y="4"/>
                    <a:pt x="12" y="8"/>
                  </a:cubicBezTo>
                  <a:cubicBezTo>
                    <a:pt x="13" y="14"/>
                    <a:pt x="16" y="11"/>
                    <a:pt x="15" y="16"/>
                  </a:cubicBezTo>
                  <a:cubicBezTo>
                    <a:pt x="15" y="17"/>
                    <a:pt x="14" y="18"/>
                    <a:pt x="13" y="18"/>
                  </a:cubicBezTo>
                  <a:cubicBezTo>
                    <a:pt x="17" y="18"/>
                    <a:pt x="19" y="18"/>
                    <a:pt x="21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978;p79">
              <a:extLst>
                <a:ext uri="{FF2B5EF4-FFF2-40B4-BE49-F238E27FC236}">
                  <a16:creationId xmlns:a16="http://schemas.microsoft.com/office/drawing/2014/main" id="{5C4FA5E0-F9E1-B3D7-5879-3330406C5127}"/>
                </a:ext>
              </a:extLst>
            </p:cNvPr>
            <p:cNvSpPr/>
            <p:nvPr/>
          </p:nvSpPr>
          <p:spPr bwMode="gray">
            <a:xfrm>
              <a:off x="5045203" y="2427486"/>
              <a:ext cx="380716" cy="154299"/>
            </a:xfrm>
            <a:custGeom>
              <a:avLst/>
              <a:gdLst/>
              <a:ahLst/>
              <a:cxnLst/>
              <a:rect l="l" t="t" r="r" b="b"/>
              <a:pathLst>
                <a:path w="140" h="56" extrusionOk="0">
                  <a:moveTo>
                    <a:pt x="136" y="39"/>
                  </a:moveTo>
                  <a:cubicBezTo>
                    <a:pt x="135" y="39"/>
                    <a:pt x="137" y="32"/>
                    <a:pt x="136" y="31"/>
                  </a:cubicBezTo>
                  <a:cubicBezTo>
                    <a:pt x="136" y="30"/>
                    <a:pt x="135" y="25"/>
                    <a:pt x="136" y="25"/>
                  </a:cubicBezTo>
                  <a:cubicBezTo>
                    <a:pt x="138" y="25"/>
                    <a:pt x="136" y="21"/>
                    <a:pt x="138" y="21"/>
                  </a:cubicBezTo>
                  <a:cubicBezTo>
                    <a:pt x="138" y="19"/>
                    <a:pt x="137" y="19"/>
                    <a:pt x="137" y="19"/>
                  </a:cubicBezTo>
                  <a:cubicBezTo>
                    <a:pt x="135" y="18"/>
                    <a:pt x="133" y="19"/>
                    <a:pt x="131" y="16"/>
                  </a:cubicBezTo>
                  <a:cubicBezTo>
                    <a:pt x="130" y="13"/>
                    <a:pt x="131" y="12"/>
                    <a:pt x="129" y="9"/>
                  </a:cubicBezTo>
                  <a:cubicBezTo>
                    <a:pt x="127" y="6"/>
                    <a:pt x="126" y="4"/>
                    <a:pt x="124" y="6"/>
                  </a:cubicBezTo>
                  <a:cubicBezTo>
                    <a:pt x="123" y="6"/>
                    <a:pt x="120" y="6"/>
                    <a:pt x="116" y="6"/>
                  </a:cubicBezTo>
                  <a:cubicBezTo>
                    <a:pt x="112" y="8"/>
                    <a:pt x="105" y="11"/>
                    <a:pt x="102" y="10"/>
                  </a:cubicBezTo>
                  <a:cubicBezTo>
                    <a:pt x="99" y="9"/>
                    <a:pt x="94" y="10"/>
                    <a:pt x="89" y="10"/>
                  </a:cubicBezTo>
                  <a:cubicBezTo>
                    <a:pt x="86" y="10"/>
                    <a:pt x="84" y="7"/>
                    <a:pt x="81" y="7"/>
                  </a:cubicBezTo>
                  <a:cubicBezTo>
                    <a:pt x="77" y="7"/>
                    <a:pt x="77" y="5"/>
                    <a:pt x="74" y="5"/>
                  </a:cubicBezTo>
                  <a:cubicBezTo>
                    <a:pt x="71" y="5"/>
                    <a:pt x="74" y="3"/>
                    <a:pt x="63" y="2"/>
                  </a:cubicBezTo>
                  <a:cubicBezTo>
                    <a:pt x="52" y="0"/>
                    <a:pt x="44" y="6"/>
                    <a:pt x="40" y="8"/>
                  </a:cubicBezTo>
                  <a:cubicBezTo>
                    <a:pt x="37" y="11"/>
                    <a:pt x="25" y="8"/>
                    <a:pt x="24" y="9"/>
                  </a:cubicBezTo>
                  <a:cubicBezTo>
                    <a:pt x="23" y="10"/>
                    <a:pt x="24" y="14"/>
                    <a:pt x="21" y="15"/>
                  </a:cubicBezTo>
                  <a:cubicBezTo>
                    <a:pt x="16" y="17"/>
                    <a:pt x="8" y="15"/>
                    <a:pt x="5" y="17"/>
                  </a:cubicBezTo>
                  <a:cubicBezTo>
                    <a:pt x="1" y="18"/>
                    <a:pt x="0" y="22"/>
                    <a:pt x="3" y="22"/>
                  </a:cubicBezTo>
                  <a:cubicBezTo>
                    <a:pt x="6" y="21"/>
                    <a:pt x="7" y="23"/>
                    <a:pt x="6" y="24"/>
                  </a:cubicBezTo>
                  <a:cubicBezTo>
                    <a:pt x="5" y="25"/>
                    <a:pt x="9" y="29"/>
                    <a:pt x="7" y="30"/>
                  </a:cubicBezTo>
                  <a:cubicBezTo>
                    <a:pt x="5" y="31"/>
                    <a:pt x="5" y="33"/>
                    <a:pt x="7" y="35"/>
                  </a:cubicBezTo>
                  <a:cubicBezTo>
                    <a:pt x="9" y="36"/>
                    <a:pt x="10" y="39"/>
                    <a:pt x="7" y="39"/>
                  </a:cubicBezTo>
                  <a:cubicBezTo>
                    <a:pt x="5" y="39"/>
                    <a:pt x="11" y="42"/>
                    <a:pt x="11" y="43"/>
                  </a:cubicBezTo>
                  <a:cubicBezTo>
                    <a:pt x="11" y="44"/>
                    <a:pt x="16" y="45"/>
                    <a:pt x="16" y="45"/>
                  </a:cubicBezTo>
                  <a:cubicBezTo>
                    <a:pt x="16" y="47"/>
                    <a:pt x="17" y="47"/>
                    <a:pt x="20" y="46"/>
                  </a:cubicBezTo>
                  <a:cubicBezTo>
                    <a:pt x="22" y="46"/>
                    <a:pt x="23" y="49"/>
                    <a:pt x="24" y="52"/>
                  </a:cubicBezTo>
                  <a:cubicBezTo>
                    <a:pt x="25" y="54"/>
                    <a:pt x="34" y="52"/>
                    <a:pt x="34" y="50"/>
                  </a:cubicBezTo>
                  <a:cubicBezTo>
                    <a:pt x="34" y="47"/>
                    <a:pt x="37" y="46"/>
                    <a:pt x="39" y="47"/>
                  </a:cubicBezTo>
                  <a:cubicBezTo>
                    <a:pt x="43" y="47"/>
                    <a:pt x="48" y="52"/>
                    <a:pt x="49" y="53"/>
                  </a:cubicBezTo>
                  <a:cubicBezTo>
                    <a:pt x="51" y="54"/>
                    <a:pt x="55" y="52"/>
                    <a:pt x="58" y="52"/>
                  </a:cubicBezTo>
                  <a:cubicBezTo>
                    <a:pt x="60" y="52"/>
                    <a:pt x="63" y="48"/>
                    <a:pt x="64" y="47"/>
                  </a:cubicBezTo>
                  <a:cubicBezTo>
                    <a:pt x="66" y="46"/>
                    <a:pt x="68" y="50"/>
                    <a:pt x="70" y="49"/>
                  </a:cubicBezTo>
                  <a:cubicBezTo>
                    <a:pt x="73" y="47"/>
                    <a:pt x="74" y="46"/>
                    <a:pt x="76" y="47"/>
                  </a:cubicBezTo>
                  <a:cubicBezTo>
                    <a:pt x="77" y="48"/>
                    <a:pt x="73" y="51"/>
                    <a:pt x="74" y="53"/>
                  </a:cubicBezTo>
                  <a:cubicBezTo>
                    <a:pt x="74" y="54"/>
                    <a:pt x="74" y="55"/>
                    <a:pt x="74" y="56"/>
                  </a:cubicBezTo>
                  <a:cubicBezTo>
                    <a:pt x="79" y="55"/>
                    <a:pt x="78" y="52"/>
                    <a:pt x="78" y="50"/>
                  </a:cubicBezTo>
                  <a:cubicBezTo>
                    <a:pt x="79" y="49"/>
                    <a:pt x="80" y="47"/>
                    <a:pt x="82" y="49"/>
                  </a:cubicBezTo>
                  <a:cubicBezTo>
                    <a:pt x="83" y="50"/>
                    <a:pt x="85" y="50"/>
                    <a:pt x="88" y="49"/>
                  </a:cubicBezTo>
                  <a:cubicBezTo>
                    <a:pt x="91" y="47"/>
                    <a:pt x="92" y="46"/>
                    <a:pt x="93" y="48"/>
                  </a:cubicBezTo>
                  <a:cubicBezTo>
                    <a:pt x="94" y="49"/>
                    <a:pt x="97" y="48"/>
                    <a:pt x="101" y="48"/>
                  </a:cubicBezTo>
                  <a:cubicBezTo>
                    <a:pt x="106" y="48"/>
                    <a:pt x="107" y="45"/>
                    <a:pt x="111" y="45"/>
                  </a:cubicBezTo>
                  <a:cubicBezTo>
                    <a:pt x="116" y="45"/>
                    <a:pt x="120" y="44"/>
                    <a:pt x="120" y="44"/>
                  </a:cubicBezTo>
                  <a:cubicBezTo>
                    <a:pt x="123" y="45"/>
                    <a:pt x="123" y="45"/>
                    <a:pt x="123" y="45"/>
                  </a:cubicBezTo>
                  <a:cubicBezTo>
                    <a:pt x="123" y="44"/>
                    <a:pt x="123" y="43"/>
                    <a:pt x="125" y="43"/>
                  </a:cubicBezTo>
                  <a:cubicBezTo>
                    <a:pt x="129" y="42"/>
                    <a:pt x="131" y="45"/>
                    <a:pt x="133" y="44"/>
                  </a:cubicBezTo>
                  <a:cubicBezTo>
                    <a:pt x="134" y="43"/>
                    <a:pt x="140" y="49"/>
                    <a:pt x="140" y="45"/>
                  </a:cubicBezTo>
                  <a:cubicBezTo>
                    <a:pt x="140" y="44"/>
                    <a:pt x="138" y="39"/>
                    <a:pt x="136" y="39"/>
                  </a:cubicBezTo>
                  <a:close/>
                  <a:moveTo>
                    <a:pt x="12" y="10"/>
                  </a:moveTo>
                  <a:cubicBezTo>
                    <a:pt x="15" y="9"/>
                    <a:pt x="22" y="11"/>
                    <a:pt x="23" y="9"/>
                  </a:cubicBezTo>
                  <a:cubicBezTo>
                    <a:pt x="24" y="8"/>
                    <a:pt x="19" y="6"/>
                    <a:pt x="17" y="5"/>
                  </a:cubicBezTo>
                  <a:cubicBezTo>
                    <a:pt x="16" y="4"/>
                    <a:pt x="15" y="3"/>
                    <a:pt x="15" y="1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1" y="1"/>
                    <a:pt x="6" y="1"/>
                    <a:pt x="5" y="2"/>
                  </a:cubicBezTo>
                  <a:cubicBezTo>
                    <a:pt x="4" y="2"/>
                    <a:pt x="5" y="5"/>
                    <a:pt x="5" y="6"/>
                  </a:cubicBezTo>
                  <a:cubicBezTo>
                    <a:pt x="5" y="8"/>
                    <a:pt x="3" y="9"/>
                    <a:pt x="3" y="10"/>
                  </a:cubicBezTo>
                  <a:cubicBezTo>
                    <a:pt x="3" y="11"/>
                    <a:pt x="2" y="12"/>
                    <a:pt x="1" y="13"/>
                  </a:cubicBezTo>
                  <a:cubicBezTo>
                    <a:pt x="3" y="14"/>
                    <a:pt x="4" y="15"/>
                    <a:pt x="6" y="15"/>
                  </a:cubicBezTo>
                  <a:cubicBezTo>
                    <a:pt x="9" y="15"/>
                    <a:pt x="10" y="11"/>
                    <a:pt x="12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979;p79">
              <a:extLst>
                <a:ext uri="{FF2B5EF4-FFF2-40B4-BE49-F238E27FC236}">
                  <a16:creationId xmlns:a16="http://schemas.microsoft.com/office/drawing/2014/main" id="{113D694B-809D-172A-9DE7-636A4C8B93BC}"/>
                </a:ext>
              </a:extLst>
            </p:cNvPr>
            <p:cNvSpPr/>
            <p:nvPr/>
          </p:nvSpPr>
          <p:spPr bwMode="gray">
            <a:xfrm>
              <a:off x="6108523" y="2583461"/>
              <a:ext cx="46961" cy="43607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8" y="0"/>
                  </a:moveTo>
                  <a:cubicBezTo>
                    <a:pt x="6" y="0"/>
                    <a:pt x="1" y="2"/>
                    <a:pt x="0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9"/>
                    <a:pt x="4" y="10"/>
                    <a:pt x="6" y="11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9" y="15"/>
                    <a:pt x="9" y="15"/>
                  </a:cubicBezTo>
                  <a:cubicBezTo>
                    <a:pt x="12" y="15"/>
                    <a:pt x="17" y="9"/>
                    <a:pt x="17" y="7"/>
                  </a:cubicBezTo>
                  <a:cubicBezTo>
                    <a:pt x="17" y="5"/>
                    <a:pt x="11" y="0"/>
                    <a:pt x="8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980;p79">
              <a:extLst>
                <a:ext uri="{FF2B5EF4-FFF2-40B4-BE49-F238E27FC236}">
                  <a16:creationId xmlns:a16="http://schemas.microsoft.com/office/drawing/2014/main" id="{19E361E2-253B-AACB-B19F-F42013EC4D8F}"/>
                </a:ext>
              </a:extLst>
            </p:cNvPr>
            <p:cNvSpPr/>
            <p:nvPr/>
          </p:nvSpPr>
          <p:spPr bwMode="gray">
            <a:xfrm>
              <a:off x="7022577" y="2412394"/>
              <a:ext cx="142559" cy="130819"/>
            </a:xfrm>
            <a:custGeom>
              <a:avLst/>
              <a:gdLst/>
              <a:ahLst/>
              <a:cxnLst/>
              <a:rect l="l" t="t" r="r" b="b"/>
              <a:pathLst>
                <a:path w="52" h="48" extrusionOk="0">
                  <a:moveTo>
                    <a:pt x="49" y="2"/>
                  </a:moveTo>
                  <a:cubicBezTo>
                    <a:pt x="46" y="3"/>
                    <a:pt x="45" y="0"/>
                    <a:pt x="43" y="0"/>
                  </a:cubicBezTo>
                  <a:cubicBezTo>
                    <a:pt x="41" y="0"/>
                    <a:pt x="42" y="6"/>
                    <a:pt x="39" y="6"/>
                  </a:cubicBezTo>
                  <a:cubicBezTo>
                    <a:pt x="36" y="6"/>
                    <a:pt x="37" y="9"/>
                    <a:pt x="33" y="9"/>
                  </a:cubicBezTo>
                  <a:cubicBezTo>
                    <a:pt x="31" y="10"/>
                    <a:pt x="30" y="10"/>
                    <a:pt x="31" y="12"/>
                  </a:cubicBezTo>
                  <a:cubicBezTo>
                    <a:pt x="32" y="15"/>
                    <a:pt x="29" y="14"/>
                    <a:pt x="26" y="14"/>
                  </a:cubicBezTo>
                  <a:cubicBezTo>
                    <a:pt x="23" y="14"/>
                    <a:pt x="23" y="12"/>
                    <a:pt x="21" y="12"/>
                  </a:cubicBezTo>
                  <a:cubicBezTo>
                    <a:pt x="20" y="12"/>
                    <a:pt x="18" y="15"/>
                    <a:pt x="17" y="17"/>
                  </a:cubicBezTo>
                  <a:cubicBezTo>
                    <a:pt x="15" y="20"/>
                    <a:pt x="6" y="23"/>
                    <a:pt x="3" y="25"/>
                  </a:cubicBezTo>
                  <a:cubicBezTo>
                    <a:pt x="2" y="25"/>
                    <a:pt x="1" y="27"/>
                    <a:pt x="0" y="28"/>
                  </a:cubicBezTo>
                  <a:cubicBezTo>
                    <a:pt x="4" y="29"/>
                    <a:pt x="8" y="31"/>
                    <a:pt x="8" y="33"/>
                  </a:cubicBezTo>
                  <a:cubicBezTo>
                    <a:pt x="11" y="35"/>
                    <a:pt x="7" y="38"/>
                    <a:pt x="5" y="41"/>
                  </a:cubicBezTo>
                  <a:cubicBezTo>
                    <a:pt x="3" y="43"/>
                    <a:pt x="6" y="43"/>
                    <a:pt x="6" y="45"/>
                  </a:cubicBezTo>
                  <a:cubicBezTo>
                    <a:pt x="6" y="47"/>
                    <a:pt x="8" y="48"/>
                    <a:pt x="9" y="46"/>
                  </a:cubicBezTo>
                  <a:cubicBezTo>
                    <a:pt x="10" y="45"/>
                    <a:pt x="12" y="45"/>
                    <a:pt x="15" y="45"/>
                  </a:cubicBezTo>
                  <a:cubicBezTo>
                    <a:pt x="16" y="45"/>
                    <a:pt x="17" y="46"/>
                    <a:pt x="17" y="46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2"/>
                    <a:pt x="25" y="42"/>
                    <a:pt x="28" y="42"/>
                  </a:cubicBezTo>
                  <a:cubicBezTo>
                    <a:pt x="30" y="42"/>
                    <a:pt x="31" y="42"/>
                    <a:pt x="32" y="41"/>
                  </a:cubicBezTo>
                  <a:cubicBezTo>
                    <a:pt x="30" y="37"/>
                    <a:pt x="27" y="35"/>
                    <a:pt x="25" y="34"/>
                  </a:cubicBezTo>
                  <a:cubicBezTo>
                    <a:pt x="23" y="33"/>
                    <a:pt x="24" y="29"/>
                    <a:pt x="28" y="28"/>
                  </a:cubicBezTo>
                  <a:cubicBezTo>
                    <a:pt x="31" y="27"/>
                    <a:pt x="38" y="21"/>
                    <a:pt x="41" y="20"/>
                  </a:cubicBezTo>
                  <a:cubicBezTo>
                    <a:pt x="42" y="19"/>
                    <a:pt x="42" y="14"/>
                    <a:pt x="43" y="10"/>
                  </a:cubicBezTo>
                  <a:cubicBezTo>
                    <a:pt x="44" y="9"/>
                    <a:pt x="48" y="6"/>
                    <a:pt x="52" y="3"/>
                  </a:cubicBezTo>
                  <a:cubicBezTo>
                    <a:pt x="51" y="2"/>
                    <a:pt x="50" y="2"/>
                    <a:pt x="49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981;p79">
              <a:extLst>
                <a:ext uri="{FF2B5EF4-FFF2-40B4-BE49-F238E27FC236}">
                  <a16:creationId xmlns:a16="http://schemas.microsoft.com/office/drawing/2014/main" id="{639C47AC-341C-2DC4-4EFE-AD365C248ABB}"/>
                </a:ext>
              </a:extLst>
            </p:cNvPr>
            <p:cNvSpPr/>
            <p:nvPr/>
          </p:nvSpPr>
          <p:spPr bwMode="gray">
            <a:xfrm>
              <a:off x="6152128" y="2707573"/>
              <a:ext cx="155977" cy="92244"/>
            </a:xfrm>
            <a:custGeom>
              <a:avLst/>
              <a:gdLst/>
              <a:ahLst/>
              <a:cxnLst/>
              <a:rect l="l" t="t" r="r" b="b"/>
              <a:pathLst>
                <a:path w="57" h="34" extrusionOk="0">
                  <a:moveTo>
                    <a:pt x="56" y="22"/>
                  </a:moveTo>
                  <a:cubicBezTo>
                    <a:pt x="55" y="22"/>
                    <a:pt x="54" y="22"/>
                    <a:pt x="54" y="22"/>
                  </a:cubicBezTo>
                  <a:cubicBezTo>
                    <a:pt x="50" y="22"/>
                    <a:pt x="47" y="20"/>
                    <a:pt x="44" y="20"/>
                  </a:cubicBezTo>
                  <a:cubicBezTo>
                    <a:pt x="41" y="20"/>
                    <a:pt x="33" y="17"/>
                    <a:pt x="30" y="14"/>
                  </a:cubicBezTo>
                  <a:cubicBezTo>
                    <a:pt x="27" y="11"/>
                    <a:pt x="17" y="5"/>
                    <a:pt x="14" y="3"/>
                  </a:cubicBezTo>
                  <a:cubicBezTo>
                    <a:pt x="13" y="0"/>
                    <a:pt x="9" y="0"/>
                    <a:pt x="9" y="1"/>
                  </a:cubicBezTo>
                  <a:cubicBezTo>
                    <a:pt x="9" y="3"/>
                    <a:pt x="7" y="3"/>
                    <a:pt x="4" y="3"/>
                  </a:cubicBezTo>
                  <a:cubicBezTo>
                    <a:pt x="3" y="4"/>
                    <a:pt x="0" y="6"/>
                    <a:pt x="0" y="8"/>
                  </a:cubicBezTo>
                  <a:cubicBezTo>
                    <a:pt x="0" y="9"/>
                    <a:pt x="0" y="11"/>
                    <a:pt x="0" y="13"/>
                  </a:cubicBezTo>
                  <a:cubicBezTo>
                    <a:pt x="0" y="14"/>
                    <a:pt x="2" y="14"/>
                    <a:pt x="3" y="16"/>
                  </a:cubicBezTo>
                  <a:cubicBezTo>
                    <a:pt x="4" y="17"/>
                    <a:pt x="9" y="18"/>
                    <a:pt x="10" y="19"/>
                  </a:cubicBezTo>
                  <a:cubicBezTo>
                    <a:pt x="10" y="20"/>
                    <a:pt x="13" y="22"/>
                    <a:pt x="15" y="22"/>
                  </a:cubicBezTo>
                  <a:cubicBezTo>
                    <a:pt x="17" y="22"/>
                    <a:pt x="20" y="24"/>
                    <a:pt x="21" y="25"/>
                  </a:cubicBezTo>
                  <a:cubicBezTo>
                    <a:pt x="22" y="26"/>
                    <a:pt x="27" y="24"/>
                    <a:pt x="28" y="24"/>
                  </a:cubicBezTo>
                  <a:cubicBezTo>
                    <a:pt x="29" y="24"/>
                    <a:pt x="32" y="27"/>
                    <a:pt x="32" y="28"/>
                  </a:cubicBezTo>
                  <a:cubicBezTo>
                    <a:pt x="33" y="30"/>
                    <a:pt x="40" y="31"/>
                    <a:pt x="42" y="32"/>
                  </a:cubicBezTo>
                  <a:cubicBezTo>
                    <a:pt x="44" y="34"/>
                    <a:pt x="53" y="33"/>
                    <a:pt x="55" y="31"/>
                  </a:cubicBezTo>
                  <a:cubicBezTo>
                    <a:pt x="57" y="29"/>
                    <a:pt x="55" y="26"/>
                    <a:pt x="55" y="24"/>
                  </a:cubicBezTo>
                  <a:cubicBezTo>
                    <a:pt x="55" y="23"/>
                    <a:pt x="55" y="22"/>
                    <a:pt x="56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982;p79">
              <a:extLst>
                <a:ext uri="{FF2B5EF4-FFF2-40B4-BE49-F238E27FC236}">
                  <a16:creationId xmlns:a16="http://schemas.microsoft.com/office/drawing/2014/main" id="{F713E9D6-3BFE-4DD4-EE3A-6E52148D37A1}"/>
                </a:ext>
              </a:extLst>
            </p:cNvPr>
            <p:cNvSpPr/>
            <p:nvPr/>
          </p:nvSpPr>
          <p:spPr bwMode="gray">
            <a:xfrm>
              <a:off x="6378544" y="2751178"/>
              <a:ext cx="169394" cy="382391"/>
            </a:xfrm>
            <a:custGeom>
              <a:avLst/>
              <a:gdLst/>
              <a:ahLst/>
              <a:cxnLst/>
              <a:rect l="l" t="t" r="r" b="b"/>
              <a:pathLst>
                <a:path w="62" h="140" extrusionOk="0">
                  <a:moveTo>
                    <a:pt x="50" y="128"/>
                  </a:moveTo>
                  <a:cubicBezTo>
                    <a:pt x="50" y="124"/>
                    <a:pt x="49" y="124"/>
                    <a:pt x="49" y="122"/>
                  </a:cubicBezTo>
                  <a:cubicBezTo>
                    <a:pt x="49" y="119"/>
                    <a:pt x="49" y="116"/>
                    <a:pt x="45" y="113"/>
                  </a:cubicBezTo>
                  <a:cubicBezTo>
                    <a:pt x="42" y="110"/>
                    <a:pt x="41" y="107"/>
                    <a:pt x="43" y="105"/>
                  </a:cubicBezTo>
                  <a:cubicBezTo>
                    <a:pt x="44" y="104"/>
                    <a:pt x="43" y="99"/>
                    <a:pt x="44" y="99"/>
                  </a:cubicBezTo>
                  <a:cubicBezTo>
                    <a:pt x="45" y="100"/>
                    <a:pt x="46" y="97"/>
                    <a:pt x="44" y="96"/>
                  </a:cubicBezTo>
                  <a:cubicBezTo>
                    <a:pt x="42" y="95"/>
                    <a:pt x="44" y="92"/>
                    <a:pt x="43" y="91"/>
                  </a:cubicBezTo>
                  <a:cubicBezTo>
                    <a:pt x="41" y="91"/>
                    <a:pt x="38" y="85"/>
                    <a:pt x="38" y="84"/>
                  </a:cubicBezTo>
                  <a:cubicBezTo>
                    <a:pt x="38" y="83"/>
                    <a:pt x="38" y="74"/>
                    <a:pt x="38" y="72"/>
                  </a:cubicBezTo>
                  <a:cubicBezTo>
                    <a:pt x="38" y="71"/>
                    <a:pt x="42" y="71"/>
                    <a:pt x="43" y="71"/>
                  </a:cubicBezTo>
                  <a:cubicBezTo>
                    <a:pt x="44" y="71"/>
                    <a:pt x="47" y="71"/>
                    <a:pt x="49" y="69"/>
                  </a:cubicBezTo>
                  <a:cubicBezTo>
                    <a:pt x="50" y="67"/>
                    <a:pt x="54" y="66"/>
                    <a:pt x="55" y="65"/>
                  </a:cubicBezTo>
                  <a:cubicBezTo>
                    <a:pt x="56" y="63"/>
                    <a:pt x="59" y="63"/>
                    <a:pt x="59" y="61"/>
                  </a:cubicBezTo>
                  <a:cubicBezTo>
                    <a:pt x="59" y="60"/>
                    <a:pt x="62" y="55"/>
                    <a:pt x="62" y="55"/>
                  </a:cubicBezTo>
                  <a:cubicBezTo>
                    <a:pt x="62" y="55"/>
                    <a:pt x="62" y="55"/>
                    <a:pt x="62" y="55"/>
                  </a:cubicBezTo>
                  <a:cubicBezTo>
                    <a:pt x="62" y="55"/>
                    <a:pt x="62" y="55"/>
                    <a:pt x="60" y="56"/>
                  </a:cubicBezTo>
                  <a:cubicBezTo>
                    <a:pt x="56" y="58"/>
                    <a:pt x="54" y="56"/>
                    <a:pt x="55" y="54"/>
                  </a:cubicBezTo>
                  <a:cubicBezTo>
                    <a:pt x="55" y="51"/>
                    <a:pt x="52" y="51"/>
                    <a:pt x="50" y="51"/>
                  </a:cubicBezTo>
                  <a:cubicBezTo>
                    <a:pt x="49" y="51"/>
                    <a:pt x="50" y="48"/>
                    <a:pt x="50" y="47"/>
                  </a:cubicBezTo>
                  <a:cubicBezTo>
                    <a:pt x="51" y="45"/>
                    <a:pt x="50" y="44"/>
                    <a:pt x="48" y="43"/>
                  </a:cubicBezTo>
                  <a:cubicBezTo>
                    <a:pt x="46" y="43"/>
                    <a:pt x="45" y="38"/>
                    <a:pt x="46" y="37"/>
                  </a:cubicBezTo>
                  <a:cubicBezTo>
                    <a:pt x="47" y="36"/>
                    <a:pt x="41" y="35"/>
                    <a:pt x="38" y="36"/>
                  </a:cubicBezTo>
                  <a:cubicBezTo>
                    <a:pt x="37" y="37"/>
                    <a:pt x="38" y="34"/>
                    <a:pt x="38" y="33"/>
                  </a:cubicBezTo>
                  <a:cubicBezTo>
                    <a:pt x="37" y="31"/>
                    <a:pt x="40" y="25"/>
                    <a:pt x="44" y="22"/>
                  </a:cubicBezTo>
                  <a:cubicBezTo>
                    <a:pt x="47" y="19"/>
                    <a:pt x="46" y="14"/>
                    <a:pt x="46" y="12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41" y="5"/>
                    <a:pt x="41" y="3"/>
                  </a:cubicBezTo>
                  <a:cubicBezTo>
                    <a:pt x="41" y="1"/>
                    <a:pt x="38" y="0"/>
                    <a:pt x="36" y="1"/>
                  </a:cubicBezTo>
                  <a:cubicBezTo>
                    <a:pt x="36" y="1"/>
                    <a:pt x="35" y="1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5"/>
                    <a:pt x="33" y="5"/>
                  </a:cubicBezTo>
                  <a:cubicBezTo>
                    <a:pt x="32" y="6"/>
                    <a:pt x="32" y="8"/>
                    <a:pt x="34" y="11"/>
                  </a:cubicBezTo>
                  <a:cubicBezTo>
                    <a:pt x="36" y="13"/>
                    <a:pt x="31" y="12"/>
                    <a:pt x="30" y="11"/>
                  </a:cubicBezTo>
                  <a:cubicBezTo>
                    <a:pt x="30" y="9"/>
                    <a:pt x="26" y="12"/>
                    <a:pt x="25" y="13"/>
                  </a:cubicBezTo>
                  <a:cubicBezTo>
                    <a:pt x="22" y="15"/>
                    <a:pt x="19" y="16"/>
                    <a:pt x="19" y="19"/>
                  </a:cubicBezTo>
                  <a:cubicBezTo>
                    <a:pt x="19" y="23"/>
                    <a:pt x="16" y="25"/>
                    <a:pt x="17" y="28"/>
                  </a:cubicBezTo>
                  <a:cubicBezTo>
                    <a:pt x="18" y="31"/>
                    <a:pt x="14" y="36"/>
                    <a:pt x="14" y="37"/>
                  </a:cubicBezTo>
                  <a:cubicBezTo>
                    <a:pt x="14" y="38"/>
                    <a:pt x="10" y="36"/>
                    <a:pt x="9" y="36"/>
                  </a:cubicBezTo>
                  <a:cubicBezTo>
                    <a:pt x="8" y="36"/>
                    <a:pt x="8" y="42"/>
                    <a:pt x="7" y="44"/>
                  </a:cubicBezTo>
                  <a:cubicBezTo>
                    <a:pt x="6" y="46"/>
                    <a:pt x="7" y="52"/>
                    <a:pt x="5" y="52"/>
                  </a:cubicBezTo>
                  <a:cubicBezTo>
                    <a:pt x="3" y="52"/>
                    <a:pt x="1" y="58"/>
                    <a:pt x="1" y="58"/>
                  </a:cubicBezTo>
                  <a:cubicBezTo>
                    <a:pt x="1" y="58"/>
                    <a:pt x="1" y="59"/>
                    <a:pt x="0" y="60"/>
                  </a:cubicBezTo>
                  <a:cubicBezTo>
                    <a:pt x="1" y="63"/>
                    <a:pt x="3" y="66"/>
                    <a:pt x="6" y="67"/>
                  </a:cubicBezTo>
                  <a:cubicBezTo>
                    <a:pt x="11" y="69"/>
                    <a:pt x="13" y="78"/>
                    <a:pt x="14" y="83"/>
                  </a:cubicBezTo>
                  <a:cubicBezTo>
                    <a:pt x="16" y="87"/>
                    <a:pt x="15" y="92"/>
                    <a:pt x="13" y="95"/>
                  </a:cubicBezTo>
                  <a:cubicBezTo>
                    <a:pt x="12" y="96"/>
                    <a:pt x="14" y="97"/>
                    <a:pt x="16" y="98"/>
                  </a:cubicBezTo>
                  <a:cubicBezTo>
                    <a:pt x="19" y="99"/>
                    <a:pt x="22" y="100"/>
                    <a:pt x="24" y="97"/>
                  </a:cubicBezTo>
                  <a:cubicBezTo>
                    <a:pt x="25" y="95"/>
                    <a:pt x="29" y="93"/>
                    <a:pt x="30" y="90"/>
                  </a:cubicBezTo>
                  <a:cubicBezTo>
                    <a:pt x="31" y="87"/>
                    <a:pt x="33" y="91"/>
                    <a:pt x="34" y="93"/>
                  </a:cubicBezTo>
                  <a:cubicBezTo>
                    <a:pt x="36" y="95"/>
                    <a:pt x="37" y="97"/>
                    <a:pt x="37" y="101"/>
                  </a:cubicBezTo>
                  <a:cubicBezTo>
                    <a:pt x="38" y="105"/>
                    <a:pt x="38" y="114"/>
                    <a:pt x="41" y="117"/>
                  </a:cubicBezTo>
                  <a:cubicBezTo>
                    <a:pt x="44" y="120"/>
                    <a:pt x="45" y="127"/>
                    <a:pt x="44" y="129"/>
                  </a:cubicBezTo>
                  <a:cubicBezTo>
                    <a:pt x="43" y="131"/>
                    <a:pt x="45" y="135"/>
                    <a:pt x="45" y="138"/>
                  </a:cubicBezTo>
                  <a:cubicBezTo>
                    <a:pt x="45" y="138"/>
                    <a:pt x="44" y="139"/>
                    <a:pt x="44" y="140"/>
                  </a:cubicBezTo>
                  <a:cubicBezTo>
                    <a:pt x="47" y="140"/>
                    <a:pt x="50" y="128"/>
                    <a:pt x="50" y="1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983;p79">
              <a:extLst>
                <a:ext uri="{FF2B5EF4-FFF2-40B4-BE49-F238E27FC236}">
                  <a16:creationId xmlns:a16="http://schemas.microsoft.com/office/drawing/2014/main" id="{0E2125CD-027D-FE47-0DE8-42025A690511}"/>
                </a:ext>
              </a:extLst>
            </p:cNvPr>
            <p:cNvSpPr/>
            <p:nvPr/>
          </p:nvSpPr>
          <p:spPr bwMode="gray">
            <a:xfrm>
              <a:off x="6318168" y="2756210"/>
              <a:ext cx="63732" cy="38576"/>
            </a:xfrm>
            <a:custGeom>
              <a:avLst/>
              <a:gdLst/>
              <a:ahLst/>
              <a:cxnLst/>
              <a:rect l="l" t="t" r="r" b="b"/>
              <a:pathLst>
                <a:path w="23" h="14" extrusionOk="0">
                  <a:moveTo>
                    <a:pt x="22" y="5"/>
                  </a:moveTo>
                  <a:cubicBezTo>
                    <a:pt x="17" y="0"/>
                    <a:pt x="16" y="4"/>
                    <a:pt x="12" y="2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5" y="2"/>
                    <a:pt x="3" y="2"/>
                    <a:pt x="1" y="6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10"/>
                    <a:pt x="1" y="11"/>
                    <a:pt x="1" y="10"/>
                  </a:cubicBezTo>
                  <a:cubicBezTo>
                    <a:pt x="3" y="10"/>
                    <a:pt x="4" y="12"/>
                    <a:pt x="7" y="12"/>
                  </a:cubicBezTo>
                  <a:cubicBezTo>
                    <a:pt x="9" y="11"/>
                    <a:pt x="11" y="13"/>
                    <a:pt x="13" y="12"/>
                  </a:cubicBezTo>
                  <a:cubicBezTo>
                    <a:pt x="17" y="11"/>
                    <a:pt x="20" y="14"/>
                    <a:pt x="21" y="11"/>
                  </a:cubicBezTo>
                  <a:cubicBezTo>
                    <a:pt x="23" y="9"/>
                    <a:pt x="20" y="5"/>
                    <a:pt x="20" y="5"/>
                  </a:cubicBezTo>
                  <a:cubicBezTo>
                    <a:pt x="20" y="5"/>
                    <a:pt x="21" y="5"/>
                    <a:pt x="22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984;p79">
              <a:extLst>
                <a:ext uri="{FF2B5EF4-FFF2-40B4-BE49-F238E27FC236}">
                  <a16:creationId xmlns:a16="http://schemas.microsoft.com/office/drawing/2014/main" id="{CC66F3BF-4922-EA56-CE77-C2E322F172EC}"/>
                </a:ext>
              </a:extLst>
            </p:cNvPr>
            <p:cNvSpPr/>
            <p:nvPr/>
          </p:nvSpPr>
          <p:spPr bwMode="gray">
            <a:xfrm>
              <a:off x="6573096" y="2861871"/>
              <a:ext cx="145913" cy="315305"/>
            </a:xfrm>
            <a:custGeom>
              <a:avLst/>
              <a:gdLst/>
              <a:ahLst/>
              <a:cxnLst/>
              <a:rect l="l" t="t" r="r" b="b"/>
              <a:pathLst>
                <a:path w="54" h="115" extrusionOk="0">
                  <a:moveTo>
                    <a:pt x="41" y="14"/>
                  </a:moveTo>
                  <a:cubicBezTo>
                    <a:pt x="39" y="14"/>
                    <a:pt x="33" y="10"/>
                    <a:pt x="33" y="8"/>
                  </a:cubicBezTo>
                  <a:cubicBezTo>
                    <a:pt x="33" y="7"/>
                    <a:pt x="36" y="4"/>
                    <a:pt x="31" y="4"/>
                  </a:cubicBezTo>
                  <a:cubicBezTo>
                    <a:pt x="27" y="4"/>
                    <a:pt x="26" y="2"/>
                    <a:pt x="25" y="1"/>
                  </a:cubicBezTo>
                  <a:cubicBezTo>
                    <a:pt x="24" y="0"/>
                    <a:pt x="20" y="3"/>
                    <a:pt x="19" y="4"/>
                  </a:cubicBezTo>
                  <a:cubicBezTo>
                    <a:pt x="18" y="7"/>
                    <a:pt x="17" y="4"/>
                    <a:pt x="14" y="5"/>
                  </a:cubicBezTo>
                  <a:cubicBezTo>
                    <a:pt x="11" y="7"/>
                    <a:pt x="9" y="4"/>
                    <a:pt x="7" y="5"/>
                  </a:cubicBezTo>
                  <a:cubicBezTo>
                    <a:pt x="7" y="7"/>
                    <a:pt x="4" y="4"/>
                    <a:pt x="2" y="6"/>
                  </a:cubicBezTo>
                  <a:cubicBezTo>
                    <a:pt x="2" y="7"/>
                    <a:pt x="1" y="7"/>
                    <a:pt x="0" y="8"/>
                  </a:cubicBezTo>
                  <a:cubicBezTo>
                    <a:pt x="1" y="9"/>
                    <a:pt x="3" y="11"/>
                    <a:pt x="3" y="12"/>
                  </a:cubicBezTo>
                  <a:cubicBezTo>
                    <a:pt x="3" y="14"/>
                    <a:pt x="7" y="15"/>
                    <a:pt x="7" y="17"/>
                  </a:cubicBezTo>
                  <a:cubicBezTo>
                    <a:pt x="7" y="19"/>
                    <a:pt x="11" y="22"/>
                    <a:pt x="13" y="21"/>
                  </a:cubicBezTo>
                  <a:cubicBezTo>
                    <a:pt x="14" y="19"/>
                    <a:pt x="18" y="18"/>
                    <a:pt x="18" y="22"/>
                  </a:cubicBezTo>
                  <a:cubicBezTo>
                    <a:pt x="19" y="26"/>
                    <a:pt x="20" y="26"/>
                    <a:pt x="20" y="28"/>
                  </a:cubicBezTo>
                  <a:cubicBezTo>
                    <a:pt x="20" y="30"/>
                    <a:pt x="16" y="29"/>
                    <a:pt x="15" y="31"/>
                  </a:cubicBezTo>
                  <a:cubicBezTo>
                    <a:pt x="14" y="33"/>
                    <a:pt x="22" y="36"/>
                    <a:pt x="22" y="38"/>
                  </a:cubicBezTo>
                  <a:cubicBezTo>
                    <a:pt x="22" y="40"/>
                    <a:pt x="25" y="42"/>
                    <a:pt x="26" y="44"/>
                  </a:cubicBezTo>
                  <a:cubicBezTo>
                    <a:pt x="27" y="47"/>
                    <a:pt x="31" y="50"/>
                    <a:pt x="32" y="53"/>
                  </a:cubicBezTo>
                  <a:cubicBezTo>
                    <a:pt x="33" y="55"/>
                    <a:pt x="37" y="57"/>
                    <a:pt x="39" y="58"/>
                  </a:cubicBezTo>
                  <a:cubicBezTo>
                    <a:pt x="40" y="60"/>
                    <a:pt x="41" y="63"/>
                    <a:pt x="40" y="66"/>
                  </a:cubicBezTo>
                  <a:cubicBezTo>
                    <a:pt x="40" y="68"/>
                    <a:pt x="40" y="74"/>
                    <a:pt x="42" y="78"/>
                  </a:cubicBezTo>
                  <a:cubicBezTo>
                    <a:pt x="45" y="82"/>
                    <a:pt x="39" y="84"/>
                    <a:pt x="37" y="87"/>
                  </a:cubicBezTo>
                  <a:cubicBezTo>
                    <a:pt x="35" y="89"/>
                    <a:pt x="36" y="92"/>
                    <a:pt x="30" y="91"/>
                  </a:cubicBezTo>
                  <a:cubicBezTo>
                    <a:pt x="25" y="90"/>
                    <a:pt x="31" y="96"/>
                    <a:pt x="30" y="98"/>
                  </a:cubicBezTo>
                  <a:cubicBezTo>
                    <a:pt x="30" y="100"/>
                    <a:pt x="22" y="96"/>
                    <a:pt x="22" y="98"/>
                  </a:cubicBezTo>
                  <a:cubicBezTo>
                    <a:pt x="22" y="99"/>
                    <a:pt x="19" y="100"/>
                    <a:pt x="18" y="101"/>
                  </a:cubicBezTo>
                  <a:cubicBezTo>
                    <a:pt x="19" y="103"/>
                    <a:pt x="19" y="103"/>
                    <a:pt x="20" y="103"/>
                  </a:cubicBezTo>
                  <a:cubicBezTo>
                    <a:pt x="22" y="104"/>
                    <a:pt x="19" y="106"/>
                    <a:pt x="19" y="110"/>
                  </a:cubicBezTo>
                  <a:cubicBezTo>
                    <a:pt x="19" y="114"/>
                    <a:pt x="21" y="115"/>
                    <a:pt x="22" y="113"/>
                  </a:cubicBezTo>
                  <a:cubicBezTo>
                    <a:pt x="23" y="112"/>
                    <a:pt x="28" y="108"/>
                    <a:pt x="30" y="108"/>
                  </a:cubicBezTo>
                  <a:cubicBezTo>
                    <a:pt x="30" y="107"/>
                    <a:pt x="30" y="105"/>
                    <a:pt x="30" y="105"/>
                  </a:cubicBezTo>
                  <a:cubicBezTo>
                    <a:pt x="32" y="105"/>
                    <a:pt x="32" y="103"/>
                    <a:pt x="33" y="101"/>
                  </a:cubicBezTo>
                  <a:cubicBezTo>
                    <a:pt x="33" y="100"/>
                    <a:pt x="35" y="100"/>
                    <a:pt x="38" y="101"/>
                  </a:cubicBezTo>
                  <a:cubicBezTo>
                    <a:pt x="40" y="101"/>
                    <a:pt x="43" y="98"/>
                    <a:pt x="48" y="95"/>
                  </a:cubicBezTo>
                  <a:cubicBezTo>
                    <a:pt x="52" y="93"/>
                    <a:pt x="52" y="92"/>
                    <a:pt x="53" y="86"/>
                  </a:cubicBezTo>
                  <a:cubicBezTo>
                    <a:pt x="54" y="78"/>
                    <a:pt x="52" y="70"/>
                    <a:pt x="52" y="68"/>
                  </a:cubicBezTo>
                  <a:cubicBezTo>
                    <a:pt x="52" y="66"/>
                    <a:pt x="46" y="56"/>
                    <a:pt x="44" y="56"/>
                  </a:cubicBezTo>
                  <a:cubicBezTo>
                    <a:pt x="42" y="56"/>
                    <a:pt x="34" y="48"/>
                    <a:pt x="32" y="46"/>
                  </a:cubicBezTo>
                  <a:cubicBezTo>
                    <a:pt x="31" y="45"/>
                    <a:pt x="31" y="42"/>
                    <a:pt x="30" y="41"/>
                  </a:cubicBezTo>
                  <a:cubicBezTo>
                    <a:pt x="27" y="39"/>
                    <a:pt x="27" y="34"/>
                    <a:pt x="28" y="30"/>
                  </a:cubicBezTo>
                  <a:cubicBezTo>
                    <a:pt x="28" y="28"/>
                    <a:pt x="33" y="27"/>
                    <a:pt x="32" y="24"/>
                  </a:cubicBezTo>
                  <a:cubicBezTo>
                    <a:pt x="32" y="22"/>
                    <a:pt x="33" y="20"/>
                    <a:pt x="36" y="20"/>
                  </a:cubicBezTo>
                  <a:cubicBezTo>
                    <a:pt x="38" y="19"/>
                    <a:pt x="41" y="17"/>
                    <a:pt x="41" y="16"/>
                  </a:cubicBezTo>
                  <a:cubicBezTo>
                    <a:pt x="41" y="16"/>
                    <a:pt x="41" y="16"/>
                    <a:pt x="42" y="16"/>
                  </a:cubicBezTo>
                  <a:cubicBezTo>
                    <a:pt x="41" y="15"/>
                    <a:pt x="41" y="15"/>
                    <a:pt x="41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985;p79">
              <a:extLst>
                <a:ext uri="{FF2B5EF4-FFF2-40B4-BE49-F238E27FC236}">
                  <a16:creationId xmlns:a16="http://schemas.microsoft.com/office/drawing/2014/main" id="{BF7FC720-C161-141C-837E-B6A2822C432C}"/>
                </a:ext>
              </a:extLst>
            </p:cNvPr>
            <p:cNvSpPr/>
            <p:nvPr/>
          </p:nvSpPr>
          <p:spPr bwMode="gray">
            <a:xfrm>
              <a:off x="6573096" y="3051390"/>
              <a:ext cx="122433" cy="87212"/>
            </a:xfrm>
            <a:custGeom>
              <a:avLst/>
              <a:gdLst/>
              <a:ahLst/>
              <a:cxnLst/>
              <a:rect l="l" t="t" r="r" b="b"/>
              <a:pathLst>
                <a:path w="45" h="32" extrusionOk="0">
                  <a:moveTo>
                    <a:pt x="22" y="29"/>
                  </a:moveTo>
                  <a:cubicBezTo>
                    <a:pt x="22" y="27"/>
                    <a:pt x="30" y="31"/>
                    <a:pt x="31" y="29"/>
                  </a:cubicBezTo>
                  <a:cubicBezTo>
                    <a:pt x="31" y="27"/>
                    <a:pt x="25" y="21"/>
                    <a:pt x="31" y="22"/>
                  </a:cubicBezTo>
                  <a:cubicBezTo>
                    <a:pt x="36" y="23"/>
                    <a:pt x="35" y="20"/>
                    <a:pt x="37" y="18"/>
                  </a:cubicBezTo>
                  <a:cubicBezTo>
                    <a:pt x="39" y="15"/>
                    <a:pt x="45" y="13"/>
                    <a:pt x="42" y="10"/>
                  </a:cubicBezTo>
                  <a:cubicBezTo>
                    <a:pt x="41" y="6"/>
                    <a:pt x="40" y="3"/>
                    <a:pt x="40" y="0"/>
                  </a:cubicBezTo>
                  <a:cubicBezTo>
                    <a:pt x="38" y="1"/>
                    <a:pt x="36" y="1"/>
                    <a:pt x="34" y="1"/>
                  </a:cubicBezTo>
                  <a:cubicBezTo>
                    <a:pt x="33" y="0"/>
                    <a:pt x="30" y="0"/>
                    <a:pt x="30" y="3"/>
                  </a:cubicBezTo>
                  <a:cubicBezTo>
                    <a:pt x="30" y="5"/>
                    <a:pt x="27" y="6"/>
                    <a:pt x="27" y="5"/>
                  </a:cubicBezTo>
                  <a:cubicBezTo>
                    <a:pt x="28" y="3"/>
                    <a:pt x="25" y="4"/>
                    <a:pt x="23" y="1"/>
                  </a:cubicBezTo>
                  <a:cubicBezTo>
                    <a:pt x="21" y="0"/>
                    <a:pt x="16" y="2"/>
                    <a:pt x="13" y="1"/>
                  </a:cubicBezTo>
                  <a:cubicBezTo>
                    <a:pt x="10" y="0"/>
                    <a:pt x="6" y="3"/>
                    <a:pt x="3" y="7"/>
                  </a:cubicBezTo>
                  <a:cubicBezTo>
                    <a:pt x="0" y="10"/>
                    <a:pt x="3" y="10"/>
                    <a:pt x="3" y="13"/>
                  </a:cubicBezTo>
                  <a:cubicBezTo>
                    <a:pt x="3" y="16"/>
                    <a:pt x="5" y="16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7" y="21"/>
                    <a:pt x="6" y="23"/>
                    <a:pt x="6" y="25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2" y="26"/>
                    <a:pt x="9" y="29"/>
                    <a:pt x="11" y="31"/>
                  </a:cubicBezTo>
                  <a:cubicBezTo>
                    <a:pt x="12" y="32"/>
                    <a:pt x="16" y="29"/>
                    <a:pt x="17" y="31"/>
                  </a:cubicBezTo>
                  <a:cubicBezTo>
                    <a:pt x="17" y="32"/>
                    <a:pt x="18" y="32"/>
                    <a:pt x="18" y="32"/>
                  </a:cubicBezTo>
                  <a:cubicBezTo>
                    <a:pt x="19" y="31"/>
                    <a:pt x="22" y="30"/>
                    <a:pt x="22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986;p79">
              <a:extLst>
                <a:ext uri="{FF2B5EF4-FFF2-40B4-BE49-F238E27FC236}">
                  <a16:creationId xmlns:a16="http://schemas.microsoft.com/office/drawing/2014/main" id="{038BEB8A-3A57-EB62-834B-389987480E32}"/>
                </a:ext>
              </a:extLst>
            </p:cNvPr>
            <p:cNvSpPr/>
            <p:nvPr/>
          </p:nvSpPr>
          <p:spPr bwMode="gray">
            <a:xfrm>
              <a:off x="6531168" y="2883673"/>
              <a:ext cx="150943" cy="184488"/>
            </a:xfrm>
            <a:custGeom>
              <a:avLst/>
              <a:gdLst/>
              <a:ahLst/>
              <a:cxnLst/>
              <a:rect l="l" t="t" r="r" b="b"/>
              <a:pathLst>
                <a:path w="55" h="67" extrusionOk="0">
                  <a:moveTo>
                    <a:pt x="37" y="30"/>
                  </a:moveTo>
                  <a:cubicBezTo>
                    <a:pt x="37" y="28"/>
                    <a:pt x="29" y="25"/>
                    <a:pt x="30" y="23"/>
                  </a:cubicBezTo>
                  <a:cubicBezTo>
                    <a:pt x="31" y="21"/>
                    <a:pt x="35" y="23"/>
                    <a:pt x="35" y="20"/>
                  </a:cubicBezTo>
                  <a:cubicBezTo>
                    <a:pt x="35" y="18"/>
                    <a:pt x="33" y="18"/>
                    <a:pt x="32" y="14"/>
                  </a:cubicBezTo>
                  <a:cubicBezTo>
                    <a:pt x="32" y="11"/>
                    <a:pt x="29" y="12"/>
                    <a:pt x="28" y="13"/>
                  </a:cubicBezTo>
                  <a:cubicBezTo>
                    <a:pt x="26" y="14"/>
                    <a:pt x="21" y="12"/>
                    <a:pt x="21" y="10"/>
                  </a:cubicBezTo>
                  <a:cubicBezTo>
                    <a:pt x="21" y="7"/>
                    <a:pt x="18" y="6"/>
                    <a:pt x="18" y="4"/>
                  </a:cubicBezTo>
                  <a:cubicBezTo>
                    <a:pt x="18" y="3"/>
                    <a:pt x="16" y="1"/>
                    <a:pt x="15" y="0"/>
                  </a:cubicBezTo>
                  <a:cubicBezTo>
                    <a:pt x="14" y="0"/>
                    <a:pt x="12" y="0"/>
                    <a:pt x="12" y="0"/>
                  </a:cubicBezTo>
                  <a:cubicBezTo>
                    <a:pt x="11" y="0"/>
                    <a:pt x="10" y="3"/>
                    <a:pt x="11" y="4"/>
                  </a:cubicBezTo>
                  <a:cubicBezTo>
                    <a:pt x="12" y="5"/>
                    <a:pt x="13" y="11"/>
                    <a:pt x="10" y="10"/>
                  </a:cubicBezTo>
                  <a:cubicBezTo>
                    <a:pt x="9" y="10"/>
                    <a:pt x="9" y="6"/>
                    <a:pt x="7" y="6"/>
                  </a:cubicBezTo>
                  <a:cubicBezTo>
                    <a:pt x="7" y="6"/>
                    <a:pt x="3" y="11"/>
                    <a:pt x="3" y="12"/>
                  </a:cubicBezTo>
                  <a:cubicBezTo>
                    <a:pt x="3" y="13"/>
                    <a:pt x="1" y="14"/>
                    <a:pt x="0" y="14"/>
                  </a:cubicBezTo>
                  <a:cubicBezTo>
                    <a:pt x="1" y="15"/>
                    <a:pt x="2" y="16"/>
                    <a:pt x="2" y="16"/>
                  </a:cubicBezTo>
                  <a:cubicBezTo>
                    <a:pt x="3" y="17"/>
                    <a:pt x="1" y="20"/>
                    <a:pt x="2" y="22"/>
                  </a:cubicBezTo>
                  <a:cubicBezTo>
                    <a:pt x="4" y="24"/>
                    <a:pt x="7" y="21"/>
                    <a:pt x="8" y="23"/>
                  </a:cubicBezTo>
                  <a:cubicBezTo>
                    <a:pt x="9" y="27"/>
                    <a:pt x="7" y="28"/>
                    <a:pt x="7" y="32"/>
                  </a:cubicBezTo>
                  <a:cubicBezTo>
                    <a:pt x="7" y="35"/>
                    <a:pt x="5" y="35"/>
                    <a:pt x="5" y="37"/>
                  </a:cubicBezTo>
                  <a:cubicBezTo>
                    <a:pt x="6" y="40"/>
                    <a:pt x="9" y="36"/>
                    <a:pt x="11" y="35"/>
                  </a:cubicBezTo>
                  <a:cubicBezTo>
                    <a:pt x="14" y="33"/>
                    <a:pt x="16" y="34"/>
                    <a:pt x="17" y="35"/>
                  </a:cubicBezTo>
                  <a:cubicBezTo>
                    <a:pt x="18" y="35"/>
                    <a:pt x="21" y="35"/>
                    <a:pt x="21" y="34"/>
                  </a:cubicBezTo>
                  <a:cubicBezTo>
                    <a:pt x="22" y="32"/>
                    <a:pt x="27" y="31"/>
                    <a:pt x="29" y="33"/>
                  </a:cubicBezTo>
                  <a:cubicBezTo>
                    <a:pt x="31" y="35"/>
                    <a:pt x="32" y="37"/>
                    <a:pt x="34" y="38"/>
                  </a:cubicBezTo>
                  <a:cubicBezTo>
                    <a:pt x="36" y="39"/>
                    <a:pt x="32" y="46"/>
                    <a:pt x="35" y="47"/>
                  </a:cubicBezTo>
                  <a:cubicBezTo>
                    <a:pt x="37" y="47"/>
                    <a:pt x="40" y="51"/>
                    <a:pt x="40" y="55"/>
                  </a:cubicBezTo>
                  <a:cubicBezTo>
                    <a:pt x="40" y="58"/>
                    <a:pt x="42" y="60"/>
                    <a:pt x="39" y="63"/>
                  </a:cubicBezTo>
                  <a:cubicBezTo>
                    <a:pt x="41" y="64"/>
                    <a:pt x="43" y="64"/>
                    <a:pt x="42" y="66"/>
                  </a:cubicBezTo>
                  <a:cubicBezTo>
                    <a:pt x="42" y="67"/>
                    <a:pt x="44" y="66"/>
                    <a:pt x="44" y="64"/>
                  </a:cubicBezTo>
                  <a:cubicBezTo>
                    <a:pt x="44" y="61"/>
                    <a:pt x="48" y="61"/>
                    <a:pt x="49" y="62"/>
                  </a:cubicBezTo>
                  <a:cubicBezTo>
                    <a:pt x="51" y="62"/>
                    <a:pt x="53" y="62"/>
                    <a:pt x="55" y="61"/>
                  </a:cubicBezTo>
                  <a:cubicBezTo>
                    <a:pt x="55" y="59"/>
                    <a:pt x="55" y="58"/>
                    <a:pt x="55" y="58"/>
                  </a:cubicBezTo>
                  <a:cubicBezTo>
                    <a:pt x="55" y="55"/>
                    <a:pt x="55" y="52"/>
                    <a:pt x="54" y="50"/>
                  </a:cubicBezTo>
                  <a:cubicBezTo>
                    <a:pt x="52" y="49"/>
                    <a:pt x="48" y="47"/>
                    <a:pt x="47" y="45"/>
                  </a:cubicBezTo>
                  <a:cubicBezTo>
                    <a:pt x="46" y="42"/>
                    <a:pt x="42" y="39"/>
                    <a:pt x="41" y="36"/>
                  </a:cubicBezTo>
                  <a:cubicBezTo>
                    <a:pt x="40" y="35"/>
                    <a:pt x="37" y="32"/>
                    <a:pt x="37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987;p79">
              <a:extLst>
                <a:ext uri="{FF2B5EF4-FFF2-40B4-BE49-F238E27FC236}">
                  <a16:creationId xmlns:a16="http://schemas.microsoft.com/office/drawing/2014/main" id="{B88AE9D6-F090-372D-1B45-4DF25A102A03}"/>
                </a:ext>
              </a:extLst>
            </p:cNvPr>
            <p:cNvSpPr/>
            <p:nvPr/>
          </p:nvSpPr>
          <p:spPr bwMode="gray">
            <a:xfrm>
              <a:off x="6482531" y="2922248"/>
              <a:ext cx="164361" cy="311952"/>
            </a:xfrm>
            <a:custGeom>
              <a:avLst/>
              <a:gdLst/>
              <a:ahLst/>
              <a:cxnLst/>
              <a:rect l="l" t="t" r="r" b="b"/>
              <a:pathLst>
                <a:path w="60" h="114" extrusionOk="0">
                  <a:moveTo>
                    <a:pt x="36" y="60"/>
                  </a:moveTo>
                  <a:cubicBezTo>
                    <a:pt x="36" y="57"/>
                    <a:pt x="33" y="57"/>
                    <a:pt x="36" y="54"/>
                  </a:cubicBezTo>
                  <a:cubicBezTo>
                    <a:pt x="38" y="50"/>
                    <a:pt x="43" y="47"/>
                    <a:pt x="46" y="48"/>
                  </a:cubicBezTo>
                  <a:cubicBezTo>
                    <a:pt x="48" y="49"/>
                    <a:pt x="54" y="46"/>
                    <a:pt x="56" y="48"/>
                  </a:cubicBezTo>
                  <a:cubicBezTo>
                    <a:pt x="56" y="49"/>
                    <a:pt x="57" y="49"/>
                    <a:pt x="57" y="49"/>
                  </a:cubicBezTo>
                  <a:cubicBezTo>
                    <a:pt x="60" y="46"/>
                    <a:pt x="58" y="45"/>
                    <a:pt x="58" y="41"/>
                  </a:cubicBezTo>
                  <a:cubicBezTo>
                    <a:pt x="58" y="37"/>
                    <a:pt x="55" y="33"/>
                    <a:pt x="53" y="33"/>
                  </a:cubicBezTo>
                  <a:cubicBezTo>
                    <a:pt x="50" y="32"/>
                    <a:pt x="54" y="25"/>
                    <a:pt x="52" y="24"/>
                  </a:cubicBezTo>
                  <a:cubicBezTo>
                    <a:pt x="49" y="23"/>
                    <a:pt x="48" y="20"/>
                    <a:pt x="47" y="19"/>
                  </a:cubicBezTo>
                  <a:cubicBezTo>
                    <a:pt x="45" y="17"/>
                    <a:pt x="40" y="18"/>
                    <a:pt x="39" y="19"/>
                  </a:cubicBezTo>
                  <a:cubicBezTo>
                    <a:pt x="39" y="20"/>
                    <a:pt x="36" y="21"/>
                    <a:pt x="35" y="20"/>
                  </a:cubicBezTo>
                  <a:cubicBezTo>
                    <a:pt x="34" y="19"/>
                    <a:pt x="32" y="19"/>
                    <a:pt x="29" y="20"/>
                  </a:cubicBezTo>
                  <a:cubicBezTo>
                    <a:pt x="27" y="22"/>
                    <a:pt x="24" y="26"/>
                    <a:pt x="23" y="23"/>
                  </a:cubicBezTo>
                  <a:cubicBezTo>
                    <a:pt x="23" y="20"/>
                    <a:pt x="24" y="20"/>
                    <a:pt x="24" y="18"/>
                  </a:cubicBezTo>
                  <a:cubicBezTo>
                    <a:pt x="24" y="14"/>
                    <a:pt x="26" y="13"/>
                    <a:pt x="25" y="9"/>
                  </a:cubicBezTo>
                  <a:cubicBezTo>
                    <a:pt x="24" y="6"/>
                    <a:pt x="22" y="10"/>
                    <a:pt x="20" y="7"/>
                  </a:cubicBezTo>
                  <a:cubicBezTo>
                    <a:pt x="19" y="6"/>
                    <a:pt x="21" y="3"/>
                    <a:pt x="20" y="2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8" y="1"/>
                    <a:pt x="17" y="1"/>
                    <a:pt x="17" y="2"/>
                  </a:cubicBezTo>
                  <a:cubicBezTo>
                    <a:pt x="16" y="3"/>
                    <a:pt x="12" y="4"/>
                    <a:pt x="11" y="6"/>
                  </a:cubicBezTo>
                  <a:cubicBezTo>
                    <a:pt x="9" y="7"/>
                    <a:pt x="6" y="7"/>
                    <a:pt x="5" y="7"/>
                  </a:cubicBezTo>
                  <a:cubicBezTo>
                    <a:pt x="4" y="7"/>
                    <a:pt x="0" y="7"/>
                    <a:pt x="0" y="9"/>
                  </a:cubicBezTo>
                  <a:cubicBezTo>
                    <a:pt x="0" y="11"/>
                    <a:pt x="0" y="19"/>
                    <a:pt x="0" y="21"/>
                  </a:cubicBezTo>
                  <a:cubicBezTo>
                    <a:pt x="0" y="22"/>
                    <a:pt x="3" y="28"/>
                    <a:pt x="5" y="28"/>
                  </a:cubicBezTo>
                  <a:cubicBezTo>
                    <a:pt x="6" y="29"/>
                    <a:pt x="4" y="32"/>
                    <a:pt x="6" y="33"/>
                  </a:cubicBezTo>
                  <a:cubicBezTo>
                    <a:pt x="8" y="34"/>
                    <a:pt x="7" y="37"/>
                    <a:pt x="6" y="36"/>
                  </a:cubicBezTo>
                  <a:cubicBezTo>
                    <a:pt x="5" y="36"/>
                    <a:pt x="6" y="41"/>
                    <a:pt x="5" y="42"/>
                  </a:cubicBezTo>
                  <a:cubicBezTo>
                    <a:pt x="3" y="44"/>
                    <a:pt x="4" y="47"/>
                    <a:pt x="7" y="50"/>
                  </a:cubicBezTo>
                  <a:cubicBezTo>
                    <a:pt x="11" y="53"/>
                    <a:pt x="11" y="57"/>
                    <a:pt x="11" y="59"/>
                  </a:cubicBezTo>
                  <a:cubicBezTo>
                    <a:pt x="11" y="61"/>
                    <a:pt x="12" y="61"/>
                    <a:pt x="12" y="65"/>
                  </a:cubicBezTo>
                  <a:cubicBezTo>
                    <a:pt x="12" y="65"/>
                    <a:pt x="9" y="77"/>
                    <a:pt x="6" y="77"/>
                  </a:cubicBezTo>
                  <a:cubicBezTo>
                    <a:pt x="6" y="80"/>
                    <a:pt x="5" y="85"/>
                    <a:pt x="4" y="88"/>
                  </a:cubicBezTo>
                  <a:cubicBezTo>
                    <a:pt x="3" y="91"/>
                    <a:pt x="2" y="95"/>
                    <a:pt x="4" y="95"/>
                  </a:cubicBezTo>
                  <a:cubicBezTo>
                    <a:pt x="7" y="95"/>
                    <a:pt x="11" y="99"/>
                    <a:pt x="14" y="104"/>
                  </a:cubicBezTo>
                  <a:cubicBezTo>
                    <a:pt x="15" y="105"/>
                    <a:pt x="16" y="107"/>
                    <a:pt x="16" y="108"/>
                  </a:cubicBezTo>
                  <a:cubicBezTo>
                    <a:pt x="18" y="108"/>
                    <a:pt x="20" y="108"/>
                    <a:pt x="21" y="108"/>
                  </a:cubicBezTo>
                  <a:cubicBezTo>
                    <a:pt x="24" y="109"/>
                    <a:pt x="24" y="111"/>
                    <a:pt x="24" y="112"/>
                  </a:cubicBezTo>
                  <a:cubicBezTo>
                    <a:pt x="24" y="114"/>
                    <a:pt x="29" y="113"/>
                    <a:pt x="30" y="113"/>
                  </a:cubicBezTo>
                  <a:cubicBezTo>
                    <a:pt x="31" y="113"/>
                    <a:pt x="30" y="111"/>
                    <a:pt x="33" y="110"/>
                  </a:cubicBezTo>
                  <a:cubicBezTo>
                    <a:pt x="31" y="108"/>
                    <a:pt x="27" y="106"/>
                    <a:pt x="24" y="105"/>
                  </a:cubicBezTo>
                  <a:cubicBezTo>
                    <a:pt x="21" y="105"/>
                    <a:pt x="19" y="99"/>
                    <a:pt x="19" y="97"/>
                  </a:cubicBezTo>
                  <a:cubicBezTo>
                    <a:pt x="19" y="94"/>
                    <a:pt x="16" y="92"/>
                    <a:pt x="16" y="90"/>
                  </a:cubicBezTo>
                  <a:cubicBezTo>
                    <a:pt x="16" y="87"/>
                    <a:pt x="14" y="87"/>
                    <a:pt x="12" y="86"/>
                  </a:cubicBezTo>
                  <a:cubicBezTo>
                    <a:pt x="9" y="85"/>
                    <a:pt x="12" y="77"/>
                    <a:pt x="12" y="74"/>
                  </a:cubicBezTo>
                  <a:cubicBezTo>
                    <a:pt x="12" y="71"/>
                    <a:pt x="18" y="62"/>
                    <a:pt x="16" y="59"/>
                  </a:cubicBezTo>
                  <a:cubicBezTo>
                    <a:pt x="15" y="57"/>
                    <a:pt x="22" y="54"/>
                    <a:pt x="23" y="58"/>
                  </a:cubicBezTo>
                  <a:cubicBezTo>
                    <a:pt x="24" y="60"/>
                    <a:pt x="24" y="62"/>
                    <a:pt x="28" y="61"/>
                  </a:cubicBezTo>
                  <a:cubicBezTo>
                    <a:pt x="33" y="61"/>
                    <a:pt x="33" y="65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7" y="63"/>
                    <a:pt x="36" y="63"/>
                    <a:pt x="36" y="6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988;p79">
              <a:extLst>
                <a:ext uri="{FF2B5EF4-FFF2-40B4-BE49-F238E27FC236}">
                  <a16:creationId xmlns:a16="http://schemas.microsoft.com/office/drawing/2014/main" id="{F9775E38-52E2-BC35-DDD7-705822E2619C}"/>
                </a:ext>
              </a:extLst>
            </p:cNvPr>
            <p:cNvSpPr/>
            <p:nvPr/>
          </p:nvSpPr>
          <p:spPr bwMode="gray">
            <a:xfrm>
              <a:off x="4813755" y="2092055"/>
              <a:ext cx="196229" cy="161007"/>
            </a:xfrm>
            <a:custGeom>
              <a:avLst/>
              <a:gdLst/>
              <a:ahLst/>
              <a:cxnLst/>
              <a:rect l="l" t="t" r="r" b="b"/>
              <a:pathLst>
                <a:path w="72" h="59" extrusionOk="0">
                  <a:moveTo>
                    <a:pt x="2" y="13"/>
                  </a:moveTo>
                  <a:cubicBezTo>
                    <a:pt x="2" y="13"/>
                    <a:pt x="3" y="18"/>
                    <a:pt x="2" y="20"/>
                  </a:cubicBezTo>
                  <a:cubicBezTo>
                    <a:pt x="0" y="22"/>
                    <a:pt x="1" y="23"/>
                    <a:pt x="2" y="23"/>
                  </a:cubicBezTo>
                  <a:cubicBezTo>
                    <a:pt x="3" y="24"/>
                    <a:pt x="4" y="25"/>
                    <a:pt x="4" y="26"/>
                  </a:cubicBezTo>
                  <a:cubicBezTo>
                    <a:pt x="4" y="28"/>
                    <a:pt x="5" y="27"/>
                    <a:pt x="5" y="30"/>
                  </a:cubicBezTo>
                  <a:cubicBezTo>
                    <a:pt x="5" y="34"/>
                    <a:pt x="6" y="36"/>
                    <a:pt x="7" y="37"/>
                  </a:cubicBezTo>
                  <a:cubicBezTo>
                    <a:pt x="8" y="37"/>
                    <a:pt x="8" y="38"/>
                    <a:pt x="7" y="40"/>
                  </a:cubicBezTo>
                  <a:cubicBezTo>
                    <a:pt x="9" y="41"/>
                    <a:pt x="10" y="42"/>
                    <a:pt x="12" y="42"/>
                  </a:cubicBezTo>
                  <a:cubicBezTo>
                    <a:pt x="15" y="44"/>
                    <a:pt x="16" y="45"/>
                    <a:pt x="16" y="46"/>
                  </a:cubicBezTo>
                  <a:cubicBezTo>
                    <a:pt x="16" y="47"/>
                    <a:pt x="20" y="49"/>
                    <a:pt x="20" y="48"/>
                  </a:cubicBezTo>
                  <a:cubicBezTo>
                    <a:pt x="21" y="46"/>
                    <a:pt x="23" y="47"/>
                    <a:pt x="24" y="47"/>
                  </a:cubicBezTo>
                  <a:cubicBezTo>
                    <a:pt x="26" y="47"/>
                    <a:pt x="26" y="49"/>
                    <a:pt x="26" y="49"/>
                  </a:cubicBezTo>
                  <a:cubicBezTo>
                    <a:pt x="26" y="50"/>
                    <a:pt x="30" y="49"/>
                    <a:pt x="31" y="50"/>
                  </a:cubicBezTo>
                  <a:cubicBezTo>
                    <a:pt x="33" y="51"/>
                    <a:pt x="33" y="54"/>
                    <a:pt x="35" y="55"/>
                  </a:cubicBezTo>
                  <a:cubicBezTo>
                    <a:pt x="36" y="56"/>
                    <a:pt x="38" y="54"/>
                    <a:pt x="39" y="54"/>
                  </a:cubicBezTo>
                  <a:cubicBezTo>
                    <a:pt x="40" y="55"/>
                    <a:pt x="44" y="56"/>
                    <a:pt x="46" y="55"/>
                  </a:cubicBezTo>
                  <a:cubicBezTo>
                    <a:pt x="48" y="54"/>
                    <a:pt x="48" y="56"/>
                    <a:pt x="51" y="56"/>
                  </a:cubicBezTo>
                  <a:cubicBezTo>
                    <a:pt x="54" y="56"/>
                    <a:pt x="57" y="57"/>
                    <a:pt x="58" y="57"/>
                  </a:cubicBezTo>
                  <a:cubicBezTo>
                    <a:pt x="58" y="58"/>
                    <a:pt x="60" y="58"/>
                    <a:pt x="61" y="59"/>
                  </a:cubicBezTo>
                  <a:cubicBezTo>
                    <a:pt x="62" y="57"/>
                    <a:pt x="61" y="54"/>
                    <a:pt x="61" y="53"/>
                  </a:cubicBezTo>
                  <a:cubicBezTo>
                    <a:pt x="61" y="52"/>
                    <a:pt x="68" y="48"/>
                    <a:pt x="69" y="47"/>
                  </a:cubicBezTo>
                  <a:cubicBezTo>
                    <a:pt x="70" y="45"/>
                    <a:pt x="71" y="45"/>
                    <a:pt x="72" y="44"/>
                  </a:cubicBezTo>
                  <a:cubicBezTo>
                    <a:pt x="72" y="42"/>
                    <a:pt x="70" y="37"/>
                    <a:pt x="69" y="37"/>
                  </a:cubicBezTo>
                  <a:cubicBezTo>
                    <a:pt x="68" y="36"/>
                    <a:pt x="68" y="32"/>
                    <a:pt x="68" y="30"/>
                  </a:cubicBezTo>
                  <a:cubicBezTo>
                    <a:pt x="69" y="28"/>
                    <a:pt x="66" y="27"/>
                    <a:pt x="66" y="26"/>
                  </a:cubicBezTo>
                  <a:cubicBezTo>
                    <a:pt x="66" y="25"/>
                    <a:pt x="69" y="23"/>
                    <a:pt x="70" y="23"/>
                  </a:cubicBezTo>
                  <a:cubicBezTo>
                    <a:pt x="72" y="22"/>
                    <a:pt x="71" y="17"/>
                    <a:pt x="70" y="16"/>
                  </a:cubicBezTo>
                  <a:cubicBezTo>
                    <a:pt x="69" y="14"/>
                    <a:pt x="68" y="13"/>
                    <a:pt x="69" y="11"/>
                  </a:cubicBezTo>
                  <a:cubicBezTo>
                    <a:pt x="70" y="8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8" y="7"/>
                    <a:pt x="44" y="5"/>
                    <a:pt x="43" y="5"/>
                  </a:cubicBezTo>
                  <a:cubicBezTo>
                    <a:pt x="43" y="5"/>
                    <a:pt x="41" y="4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ubicBezTo>
                    <a:pt x="32" y="6"/>
                    <a:pt x="32" y="2"/>
                    <a:pt x="32" y="1"/>
                  </a:cubicBezTo>
                  <a:cubicBezTo>
                    <a:pt x="32" y="0"/>
                    <a:pt x="19" y="2"/>
                    <a:pt x="16" y="6"/>
                  </a:cubicBezTo>
                  <a:cubicBezTo>
                    <a:pt x="12" y="9"/>
                    <a:pt x="4" y="8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989;p79">
              <a:extLst>
                <a:ext uri="{FF2B5EF4-FFF2-40B4-BE49-F238E27FC236}">
                  <a16:creationId xmlns:a16="http://schemas.microsoft.com/office/drawing/2014/main" id="{F42571CE-BE4A-3D41-53D6-F45041774A23}"/>
                </a:ext>
              </a:extLst>
            </p:cNvPr>
            <p:cNvSpPr/>
            <p:nvPr/>
          </p:nvSpPr>
          <p:spPr bwMode="gray">
            <a:xfrm>
              <a:off x="4845618" y="2350301"/>
              <a:ext cx="70441" cy="70441"/>
            </a:xfrm>
            <a:custGeom>
              <a:avLst/>
              <a:gdLst/>
              <a:ahLst/>
              <a:cxnLst/>
              <a:rect l="l" t="t" r="r" b="b"/>
              <a:pathLst>
                <a:path w="26" h="26" extrusionOk="0">
                  <a:moveTo>
                    <a:pt x="19" y="23"/>
                  </a:moveTo>
                  <a:cubicBezTo>
                    <a:pt x="19" y="22"/>
                    <a:pt x="24" y="14"/>
                    <a:pt x="25" y="14"/>
                  </a:cubicBezTo>
                  <a:cubicBezTo>
                    <a:pt x="25" y="14"/>
                    <a:pt x="26" y="8"/>
                    <a:pt x="25" y="5"/>
                  </a:cubicBezTo>
                  <a:cubicBezTo>
                    <a:pt x="22" y="2"/>
                    <a:pt x="19" y="2"/>
                    <a:pt x="19" y="2"/>
                  </a:cubicBezTo>
                  <a:cubicBezTo>
                    <a:pt x="19" y="2"/>
                    <a:pt x="9" y="2"/>
                    <a:pt x="8" y="1"/>
                  </a:cubicBezTo>
                  <a:cubicBezTo>
                    <a:pt x="6" y="0"/>
                    <a:pt x="4" y="2"/>
                    <a:pt x="3" y="2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3" y="6"/>
                    <a:pt x="3" y="9"/>
                  </a:cubicBezTo>
                  <a:cubicBezTo>
                    <a:pt x="3" y="11"/>
                    <a:pt x="9" y="14"/>
                    <a:pt x="9" y="16"/>
                  </a:cubicBezTo>
                  <a:cubicBezTo>
                    <a:pt x="9" y="17"/>
                    <a:pt x="12" y="19"/>
                    <a:pt x="15" y="23"/>
                  </a:cubicBezTo>
                  <a:cubicBezTo>
                    <a:pt x="16" y="24"/>
                    <a:pt x="18" y="25"/>
                    <a:pt x="19" y="26"/>
                  </a:cubicBezTo>
                  <a:cubicBezTo>
                    <a:pt x="19" y="25"/>
                    <a:pt x="19" y="24"/>
                    <a:pt x="19" y="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990;p79">
              <a:extLst>
                <a:ext uri="{FF2B5EF4-FFF2-40B4-BE49-F238E27FC236}">
                  <a16:creationId xmlns:a16="http://schemas.microsoft.com/office/drawing/2014/main" id="{6BE7B9C7-E5A2-45A4-B4CF-19873408F1FC}"/>
                </a:ext>
              </a:extLst>
            </p:cNvPr>
            <p:cNvSpPr/>
            <p:nvPr/>
          </p:nvSpPr>
          <p:spPr bwMode="gray">
            <a:xfrm>
              <a:off x="4807045" y="2318472"/>
              <a:ext cx="107339" cy="93921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23" y="28"/>
                  </a:moveTo>
                  <a:cubicBezTo>
                    <a:pt x="23" y="26"/>
                    <a:pt x="17" y="22"/>
                    <a:pt x="17" y="21"/>
                  </a:cubicBezTo>
                  <a:cubicBezTo>
                    <a:pt x="17" y="18"/>
                    <a:pt x="13" y="17"/>
                    <a:pt x="13" y="15"/>
                  </a:cubicBezTo>
                  <a:cubicBezTo>
                    <a:pt x="13" y="13"/>
                    <a:pt x="15" y="12"/>
                    <a:pt x="17" y="13"/>
                  </a:cubicBezTo>
                  <a:cubicBezTo>
                    <a:pt x="18" y="14"/>
                    <a:pt x="20" y="11"/>
                    <a:pt x="22" y="12"/>
                  </a:cubicBezTo>
                  <a:cubicBezTo>
                    <a:pt x="23" y="13"/>
                    <a:pt x="33" y="13"/>
                    <a:pt x="33" y="13"/>
                  </a:cubicBezTo>
                  <a:cubicBezTo>
                    <a:pt x="33" y="13"/>
                    <a:pt x="36" y="14"/>
                    <a:pt x="39" y="17"/>
                  </a:cubicBezTo>
                  <a:cubicBezTo>
                    <a:pt x="39" y="16"/>
                    <a:pt x="39" y="15"/>
                    <a:pt x="39" y="15"/>
                  </a:cubicBezTo>
                  <a:cubicBezTo>
                    <a:pt x="39" y="13"/>
                    <a:pt x="39" y="11"/>
                    <a:pt x="37" y="10"/>
                  </a:cubicBezTo>
                  <a:cubicBezTo>
                    <a:pt x="36" y="10"/>
                    <a:pt x="36" y="7"/>
                    <a:pt x="35" y="5"/>
                  </a:cubicBezTo>
                  <a:cubicBezTo>
                    <a:pt x="34" y="6"/>
                    <a:pt x="33" y="6"/>
                    <a:pt x="33" y="6"/>
                  </a:cubicBezTo>
                  <a:cubicBezTo>
                    <a:pt x="30" y="7"/>
                    <a:pt x="26" y="6"/>
                    <a:pt x="25" y="4"/>
                  </a:cubicBezTo>
                  <a:cubicBezTo>
                    <a:pt x="24" y="3"/>
                    <a:pt x="20" y="1"/>
                    <a:pt x="19" y="0"/>
                  </a:cubicBezTo>
                  <a:cubicBezTo>
                    <a:pt x="18" y="1"/>
                    <a:pt x="15" y="2"/>
                    <a:pt x="14" y="3"/>
                  </a:cubicBezTo>
                  <a:cubicBezTo>
                    <a:pt x="13" y="3"/>
                    <a:pt x="13" y="7"/>
                    <a:pt x="13" y="7"/>
                  </a:cubicBezTo>
                  <a:cubicBezTo>
                    <a:pt x="11" y="7"/>
                    <a:pt x="10" y="9"/>
                    <a:pt x="10" y="10"/>
                  </a:cubicBezTo>
                  <a:cubicBezTo>
                    <a:pt x="10" y="11"/>
                    <a:pt x="6" y="9"/>
                    <a:pt x="5" y="10"/>
                  </a:cubicBezTo>
                  <a:cubicBezTo>
                    <a:pt x="4" y="10"/>
                    <a:pt x="1" y="11"/>
                    <a:pt x="0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3" y="13"/>
                    <a:pt x="7" y="13"/>
                    <a:pt x="7" y="16"/>
                  </a:cubicBezTo>
                  <a:cubicBezTo>
                    <a:pt x="7" y="19"/>
                    <a:pt x="12" y="24"/>
                    <a:pt x="13" y="26"/>
                  </a:cubicBezTo>
                  <a:cubicBezTo>
                    <a:pt x="15" y="28"/>
                    <a:pt x="19" y="28"/>
                    <a:pt x="20" y="30"/>
                  </a:cubicBezTo>
                  <a:cubicBezTo>
                    <a:pt x="20" y="31"/>
                    <a:pt x="23" y="32"/>
                    <a:pt x="26" y="32"/>
                  </a:cubicBezTo>
                  <a:cubicBezTo>
                    <a:pt x="26" y="33"/>
                    <a:pt x="28" y="33"/>
                    <a:pt x="29" y="34"/>
                  </a:cubicBezTo>
                  <a:cubicBezTo>
                    <a:pt x="26" y="31"/>
                    <a:pt x="23" y="29"/>
                    <a:pt x="23" y="2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991;p79">
              <a:extLst>
                <a:ext uri="{FF2B5EF4-FFF2-40B4-BE49-F238E27FC236}">
                  <a16:creationId xmlns:a16="http://schemas.microsoft.com/office/drawing/2014/main" id="{10F066D3-FC1C-BEEF-471A-5597B676408B}"/>
                </a:ext>
              </a:extLst>
            </p:cNvPr>
            <p:cNvSpPr/>
            <p:nvPr/>
          </p:nvSpPr>
          <p:spPr bwMode="gray">
            <a:xfrm>
              <a:off x="4911029" y="2420778"/>
              <a:ext cx="38576" cy="70441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0" y="22"/>
                  </a:moveTo>
                  <a:cubicBezTo>
                    <a:pt x="11" y="21"/>
                    <a:pt x="10" y="21"/>
                    <a:pt x="12" y="20"/>
                  </a:cubicBezTo>
                  <a:cubicBezTo>
                    <a:pt x="13" y="18"/>
                    <a:pt x="13" y="16"/>
                    <a:pt x="1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3"/>
                    <a:pt x="11" y="12"/>
                    <a:pt x="10" y="11"/>
                  </a:cubicBezTo>
                  <a:cubicBezTo>
                    <a:pt x="9" y="9"/>
                    <a:pt x="10" y="5"/>
                    <a:pt x="11" y="3"/>
                  </a:cubicBezTo>
                  <a:cubicBezTo>
                    <a:pt x="9" y="2"/>
                    <a:pt x="5" y="0"/>
                    <a:pt x="4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3" y="6"/>
                    <a:pt x="4" y="7"/>
                    <a:pt x="2" y="9"/>
                  </a:cubicBezTo>
                  <a:cubicBezTo>
                    <a:pt x="0" y="11"/>
                    <a:pt x="0" y="18"/>
                    <a:pt x="2" y="20"/>
                  </a:cubicBezTo>
                  <a:cubicBezTo>
                    <a:pt x="4" y="21"/>
                    <a:pt x="5" y="25"/>
                    <a:pt x="7" y="26"/>
                  </a:cubicBezTo>
                  <a:cubicBezTo>
                    <a:pt x="8" y="24"/>
                    <a:pt x="8" y="22"/>
                    <a:pt x="1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992;p79">
              <a:extLst>
                <a:ext uri="{FF2B5EF4-FFF2-40B4-BE49-F238E27FC236}">
                  <a16:creationId xmlns:a16="http://schemas.microsoft.com/office/drawing/2014/main" id="{F3B1EF51-FB01-29AE-AF7A-782BC3988D62}"/>
                </a:ext>
              </a:extLst>
            </p:cNvPr>
            <p:cNvSpPr/>
            <p:nvPr/>
          </p:nvSpPr>
          <p:spPr bwMode="gray">
            <a:xfrm>
              <a:off x="4724865" y="2256416"/>
              <a:ext cx="150943" cy="65410"/>
            </a:xfrm>
            <a:custGeom>
              <a:avLst/>
              <a:gdLst/>
              <a:ahLst/>
              <a:cxnLst/>
              <a:rect l="l" t="t" r="r" b="b"/>
              <a:pathLst>
                <a:path w="55" h="24" extrusionOk="0">
                  <a:moveTo>
                    <a:pt x="46" y="1"/>
                  </a:moveTo>
                  <a:cubicBezTo>
                    <a:pt x="45" y="0"/>
                    <a:pt x="39" y="0"/>
                    <a:pt x="39" y="0"/>
                  </a:cubicBezTo>
                  <a:cubicBezTo>
                    <a:pt x="39" y="0"/>
                    <a:pt x="39" y="1"/>
                    <a:pt x="38" y="2"/>
                  </a:cubicBezTo>
                  <a:cubicBezTo>
                    <a:pt x="37" y="3"/>
                    <a:pt x="34" y="3"/>
                    <a:pt x="32" y="3"/>
                  </a:cubicBezTo>
                  <a:cubicBezTo>
                    <a:pt x="31" y="4"/>
                    <a:pt x="28" y="4"/>
                    <a:pt x="28" y="6"/>
                  </a:cubicBezTo>
                  <a:cubicBezTo>
                    <a:pt x="27" y="7"/>
                    <a:pt x="24" y="6"/>
                    <a:pt x="24" y="11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21" y="12"/>
                    <a:pt x="15" y="13"/>
                    <a:pt x="14" y="14"/>
                  </a:cubicBezTo>
                  <a:cubicBezTo>
                    <a:pt x="14" y="15"/>
                    <a:pt x="12" y="15"/>
                    <a:pt x="10" y="14"/>
                  </a:cubicBezTo>
                  <a:cubicBezTo>
                    <a:pt x="9" y="13"/>
                    <a:pt x="7" y="13"/>
                    <a:pt x="6" y="15"/>
                  </a:cubicBezTo>
                  <a:cubicBezTo>
                    <a:pt x="4" y="16"/>
                    <a:pt x="3" y="13"/>
                    <a:pt x="2" y="13"/>
                  </a:cubicBezTo>
                  <a:cubicBezTo>
                    <a:pt x="0" y="14"/>
                    <a:pt x="1" y="17"/>
                    <a:pt x="1" y="18"/>
                  </a:cubicBezTo>
                  <a:cubicBezTo>
                    <a:pt x="1" y="18"/>
                    <a:pt x="3" y="21"/>
                    <a:pt x="4" y="20"/>
                  </a:cubicBezTo>
                  <a:cubicBezTo>
                    <a:pt x="6" y="19"/>
                    <a:pt x="8" y="20"/>
                    <a:pt x="9" y="21"/>
                  </a:cubicBezTo>
                  <a:cubicBezTo>
                    <a:pt x="11" y="22"/>
                    <a:pt x="13" y="20"/>
                    <a:pt x="14" y="19"/>
                  </a:cubicBezTo>
                  <a:cubicBezTo>
                    <a:pt x="14" y="18"/>
                    <a:pt x="19" y="18"/>
                    <a:pt x="20" y="18"/>
                  </a:cubicBezTo>
                  <a:cubicBezTo>
                    <a:pt x="20" y="18"/>
                    <a:pt x="20" y="21"/>
                    <a:pt x="21" y="22"/>
                  </a:cubicBezTo>
                  <a:cubicBezTo>
                    <a:pt x="22" y="22"/>
                    <a:pt x="24" y="23"/>
                    <a:pt x="27" y="23"/>
                  </a:cubicBezTo>
                  <a:cubicBezTo>
                    <a:pt x="30" y="23"/>
                    <a:pt x="34" y="24"/>
                    <a:pt x="35" y="24"/>
                  </a:cubicBezTo>
                  <a:cubicBezTo>
                    <a:pt x="37" y="24"/>
                    <a:pt x="39" y="22"/>
                    <a:pt x="42" y="22"/>
                  </a:cubicBezTo>
                  <a:cubicBezTo>
                    <a:pt x="45" y="22"/>
                    <a:pt x="46" y="20"/>
                    <a:pt x="47" y="20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8" y="18"/>
                  </a:cubicBezTo>
                  <a:cubicBezTo>
                    <a:pt x="49" y="18"/>
                    <a:pt x="49" y="16"/>
                    <a:pt x="49" y="15"/>
                  </a:cubicBezTo>
                  <a:cubicBezTo>
                    <a:pt x="50" y="14"/>
                    <a:pt x="49" y="12"/>
                    <a:pt x="50" y="13"/>
                  </a:cubicBezTo>
                  <a:cubicBezTo>
                    <a:pt x="52" y="13"/>
                    <a:pt x="54" y="13"/>
                    <a:pt x="54" y="11"/>
                  </a:cubicBezTo>
                  <a:cubicBezTo>
                    <a:pt x="54" y="10"/>
                    <a:pt x="54" y="9"/>
                    <a:pt x="55" y="8"/>
                  </a:cubicBezTo>
                  <a:cubicBezTo>
                    <a:pt x="53" y="6"/>
                    <a:pt x="52" y="2"/>
                    <a:pt x="52" y="2"/>
                  </a:cubicBezTo>
                  <a:cubicBezTo>
                    <a:pt x="52" y="2"/>
                    <a:pt x="48" y="3"/>
                    <a:pt x="46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993;p79">
              <a:extLst>
                <a:ext uri="{FF2B5EF4-FFF2-40B4-BE49-F238E27FC236}">
                  <a16:creationId xmlns:a16="http://schemas.microsoft.com/office/drawing/2014/main" id="{1A87B2AD-3707-A36E-8252-EFDB1969D8F9}"/>
                </a:ext>
              </a:extLst>
            </p:cNvPr>
            <p:cNvSpPr/>
            <p:nvPr/>
          </p:nvSpPr>
          <p:spPr bwMode="gray">
            <a:xfrm>
              <a:off x="4857359" y="2261448"/>
              <a:ext cx="130819" cy="77149"/>
            </a:xfrm>
            <a:custGeom>
              <a:avLst/>
              <a:gdLst/>
              <a:ahLst/>
              <a:cxnLst/>
              <a:rect l="l" t="t" r="r" b="b"/>
              <a:pathLst>
                <a:path w="48" h="28" extrusionOk="0">
                  <a:moveTo>
                    <a:pt x="46" y="6"/>
                  </a:moveTo>
                  <a:cubicBezTo>
                    <a:pt x="46" y="5"/>
                    <a:pt x="45" y="5"/>
                    <a:pt x="44" y="4"/>
                  </a:cubicBezTo>
                  <a:cubicBezTo>
                    <a:pt x="42" y="4"/>
                    <a:pt x="40" y="3"/>
                    <a:pt x="40" y="3"/>
                  </a:cubicBezTo>
                  <a:cubicBezTo>
                    <a:pt x="39" y="1"/>
                    <a:pt x="34" y="1"/>
                    <a:pt x="33" y="0"/>
                  </a:cubicBezTo>
                  <a:cubicBezTo>
                    <a:pt x="32" y="0"/>
                    <a:pt x="28" y="5"/>
                    <a:pt x="27" y="5"/>
                  </a:cubicBezTo>
                  <a:cubicBezTo>
                    <a:pt x="25" y="5"/>
                    <a:pt x="18" y="6"/>
                    <a:pt x="18" y="7"/>
                  </a:cubicBezTo>
                  <a:cubicBezTo>
                    <a:pt x="18" y="9"/>
                    <a:pt x="11" y="9"/>
                    <a:pt x="8" y="7"/>
                  </a:cubicBezTo>
                  <a:cubicBezTo>
                    <a:pt x="8" y="7"/>
                    <a:pt x="7" y="7"/>
                    <a:pt x="7" y="6"/>
                  </a:cubicBezTo>
                  <a:cubicBezTo>
                    <a:pt x="6" y="7"/>
                    <a:pt x="6" y="7"/>
                    <a:pt x="6" y="8"/>
                  </a:cubicBezTo>
                  <a:cubicBezTo>
                    <a:pt x="6" y="10"/>
                    <a:pt x="4" y="10"/>
                    <a:pt x="3" y="10"/>
                  </a:cubicBezTo>
                  <a:cubicBezTo>
                    <a:pt x="2" y="9"/>
                    <a:pt x="3" y="12"/>
                    <a:pt x="2" y="13"/>
                  </a:cubicBezTo>
                  <a:cubicBezTo>
                    <a:pt x="2" y="14"/>
                    <a:pt x="2" y="16"/>
                    <a:pt x="1" y="16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6" y="24"/>
                    <a:pt x="7" y="25"/>
                  </a:cubicBezTo>
                  <a:cubicBezTo>
                    <a:pt x="9" y="27"/>
                    <a:pt x="13" y="28"/>
                    <a:pt x="16" y="27"/>
                  </a:cubicBezTo>
                  <a:cubicBezTo>
                    <a:pt x="17" y="27"/>
                    <a:pt x="26" y="24"/>
                    <a:pt x="26" y="24"/>
                  </a:cubicBezTo>
                  <a:cubicBezTo>
                    <a:pt x="26" y="24"/>
                    <a:pt x="28" y="25"/>
                    <a:pt x="28" y="25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1" y="25"/>
                    <a:pt x="33" y="24"/>
                    <a:pt x="35" y="22"/>
                  </a:cubicBezTo>
                  <a:cubicBezTo>
                    <a:pt x="38" y="20"/>
                    <a:pt x="40" y="11"/>
                    <a:pt x="42" y="11"/>
                  </a:cubicBezTo>
                  <a:cubicBezTo>
                    <a:pt x="43" y="10"/>
                    <a:pt x="45" y="8"/>
                    <a:pt x="47" y="7"/>
                  </a:cubicBezTo>
                  <a:cubicBezTo>
                    <a:pt x="48" y="7"/>
                    <a:pt x="48" y="6"/>
                    <a:pt x="46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994;p79">
              <a:extLst>
                <a:ext uri="{FF2B5EF4-FFF2-40B4-BE49-F238E27FC236}">
                  <a16:creationId xmlns:a16="http://schemas.microsoft.com/office/drawing/2014/main" id="{C9045D29-28E6-975A-6D17-7EA6C72DB614}"/>
                </a:ext>
              </a:extLst>
            </p:cNvPr>
            <p:cNvSpPr/>
            <p:nvPr/>
          </p:nvSpPr>
          <p:spPr bwMode="gray">
            <a:xfrm>
              <a:off x="4776856" y="2199392"/>
              <a:ext cx="129142" cy="65410"/>
            </a:xfrm>
            <a:custGeom>
              <a:avLst/>
              <a:gdLst/>
              <a:ahLst/>
              <a:cxnLst/>
              <a:rect l="l" t="t" r="r" b="b"/>
              <a:pathLst>
                <a:path w="47" h="24" extrusionOk="0">
                  <a:moveTo>
                    <a:pt x="44" y="11"/>
                  </a:moveTo>
                  <a:cubicBezTo>
                    <a:pt x="43" y="10"/>
                    <a:pt x="39" y="11"/>
                    <a:pt x="39" y="10"/>
                  </a:cubicBezTo>
                  <a:cubicBezTo>
                    <a:pt x="39" y="9"/>
                    <a:pt x="39" y="7"/>
                    <a:pt x="37" y="7"/>
                  </a:cubicBezTo>
                  <a:cubicBezTo>
                    <a:pt x="36" y="7"/>
                    <a:pt x="34" y="6"/>
                    <a:pt x="33" y="8"/>
                  </a:cubicBezTo>
                  <a:cubicBezTo>
                    <a:pt x="33" y="10"/>
                    <a:pt x="29" y="7"/>
                    <a:pt x="29" y="6"/>
                  </a:cubicBezTo>
                  <a:cubicBezTo>
                    <a:pt x="29" y="6"/>
                    <a:pt x="28" y="5"/>
                    <a:pt x="24" y="3"/>
                  </a:cubicBezTo>
                  <a:cubicBezTo>
                    <a:pt x="23" y="3"/>
                    <a:pt x="22" y="2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2"/>
                    <a:pt x="17" y="0"/>
                    <a:pt x="15" y="2"/>
                  </a:cubicBezTo>
                  <a:cubicBezTo>
                    <a:pt x="14" y="3"/>
                    <a:pt x="12" y="3"/>
                    <a:pt x="10" y="5"/>
                  </a:cubicBezTo>
                  <a:cubicBezTo>
                    <a:pt x="8" y="6"/>
                    <a:pt x="4" y="6"/>
                    <a:pt x="1" y="7"/>
                  </a:cubicBezTo>
                  <a:cubicBezTo>
                    <a:pt x="0" y="7"/>
                    <a:pt x="1" y="9"/>
                    <a:pt x="2" y="11"/>
                  </a:cubicBezTo>
                  <a:cubicBezTo>
                    <a:pt x="3" y="13"/>
                    <a:pt x="3" y="17"/>
                    <a:pt x="5" y="18"/>
                  </a:cubicBezTo>
                  <a:cubicBezTo>
                    <a:pt x="6" y="18"/>
                    <a:pt x="12" y="22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4" y="24"/>
                    <a:pt x="18" y="24"/>
                    <a:pt x="19" y="23"/>
                  </a:cubicBezTo>
                  <a:cubicBezTo>
                    <a:pt x="20" y="22"/>
                    <a:pt x="20" y="20"/>
                    <a:pt x="20" y="20"/>
                  </a:cubicBezTo>
                  <a:cubicBezTo>
                    <a:pt x="20" y="20"/>
                    <a:pt x="25" y="20"/>
                    <a:pt x="27" y="22"/>
                  </a:cubicBezTo>
                  <a:cubicBezTo>
                    <a:pt x="29" y="24"/>
                    <a:pt x="33" y="23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4" y="23"/>
                    <a:pt x="35" y="22"/>
                    <a:pt x="36" y="22"/>
                  </a:cubicBezTo>
                  <a:cubicBezTo>
                    <a:pt x="37" y="21"/>
                    <a:pt x="40" y="21"/>
                    <a:pt x="42" y="18"/>
                  </a:cubicBezTo>
                  <a:cubicBezTo>
                    <a:pt x="44" y="17"/>
                    <a:pt x="45" y="16"/>
                    <a:pt x="47" y="15"/>
                  </a:cubicBezTo>
                  <a:cubicBezTo>
                    <a:pt x="46" y="14"/>
                    <a:pt x="45" y="12"/>
                    <a:pt x="44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995;p79">
              <a:extLst>
                <a:ext uri="{FF2B5EF4-FFF2-40B4-BE49-F238E27FC236}">
                  <a16:creationId xmlns:a16="http://schemas.microsoft.com/office/drawing/2014/main" id="{A9CC4EB6-6FC5-5F87-18D7-0AE340C33F92}"/>
                </a:ext>
              </a:extLst>
            </p:cNvPr>
            <p:cNvSpPr/>
            <p:nvPr/>
          </p:nvSpPr>
          <p:spPr bwMode="gray">
            <a:xfrm>
              <a:off x="4867423" y="2239644"/>
              <a:ext cx="112371" cy="48639"/>
            </a:xfrm>
            <a:custGeom>
              <a:avLst/>
              <a:gdLst/>
              <a:ahLst/>
              <a:cxnLst/>
              <a:rect l="l" t="t" r="r" b="b"/>
              <a:pathLst>
                <a:path w="41" h="18" extrusionOk="0">
                  <a:moveTo>
                    <a:pt x="31" y="2"/>
                  </a:moveTo>
                  <a:cubicBezTo>
                    <a:pt x="29" y="2"/>
                    <a:pt x="28" y="0"/>
                    <a:pt x="26" y="1"/>
                  </a:cubicBezTo>
                  <a:cubicBezTo>
                    <a:pt x="24" y="2"/>
                    <a:pt x="20" y="1"/>
                    <a:pt x="19" y="0"/>
                  </a:cubicBezTo>
                  <a:cubicBezTo>
                    <a:pt x="19" y="0"/>
                    <a:pt x="17" y="2"/>
                    <a:pt x="15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1"/>
                    <a:pt x="11" y="2"/>
                    <a:pt x="9" y="4"/>
                  </a:cubicBezTo>
                  <a:cubicBezTo>
                    <a:pt x="7" y="6"/>
                    <a:pt x="5" y="6"/>
                    <a:pt x="3" y="7"/>
                  </a:cubicBezTo>
                  <a:cubicBezTo>
                    <a:pt x="2" y="7"/>
                    <a:pt x="1" y="8"/>
                    <a:pt x="0" y="9"/>
                  </a:cubicBezTo>
                  <a:cubicBezTo>
                    <a:pt x="1" y="11"/>
                    <a:pt x="3" y="14"/>
                    <a:pt x="4" y="16"/>
                  </a:cubicBezTo>
                  <a:cubicBezTo>
                    <a:pt x="7" y="18"/>
                    <a:pt x="14" y="18"/>
                    <a:pt x="14" y="16"/>
                  </a:cubicBezTo>
                  <a:cubicBezTo>
                    <a:pt x="14" y="14"/>
                    <a:pt x="20" y="13"/>
                    <a:pt x="22" y="13"/>
                  </a:cubicBezTo>
                  <a:cubicBezTo>
                    <a:pt x="23" y="13"/>
                    <a:pt x="28" y="8"/>
                    <a:pt x="29" y="8"/>
                  </a:cubicBezTo>
                  <a:cubicBezTo>
                    <a:pt x="30" y="9"/>
                    <a:pt x="34" y="9"/>
                    <a:pt x="35" y="11"/>
                  </a:cubicBezTo>
                  <a:cubicBezTo>
                    <a:pt x="36" y="11"/>
                    <a:pt x="38" y="12"/>
                    <a:pt x="40" y="12"/>
                  </a:cubicBezTo>
                  <a:cubicBezTo>
                    <a:pt x="39" y="12"/>
                    <a:pt x="39" y="11"/>
                    <a:pt x="39" y="10"/>
                  </a:cubicBezTo>
                  <a:cubicBezTo>
                    <a:pt x="39" y="8"/>
                    <a:pt x="41" y="5"/>
                    <a:pt x="41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0" y="4"/>
                    <a:pt x="38" y="4"/>
                    <a:pt x="38" y="3"/>
                  </a:cubicBezTo>
                  <a:cubicBezTo>
                    <a:pt x="37" y="3"/>
                    <a:pt x="34" y="2"/>
                    <a:pt x="31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996;p79">
              <a:extLst>
                <a:ext uri="{FF2B5EF4-FFF2-40B4-BE49-F238E27FC236}">
                  <a16:creationId xmlns:a16="http://schemas.microsoft.com/office/drawing/2014/main" id="{39231E7E-78DE-161D-E565-D0497D29A00A}"/>
                </a:ext>
              </a:extLst>
            </p:cNvPr>
            <p:cNvSpPr/>
            <p:nvPr/>
          </p:nvSpPr>
          <p:spPr bwMode="gray">
            <a:xfrm>
              <a:off x="4332408" y="2427486"/>
              <a:ext cx="73795" cy="129141"/>
            </a:xfrm>
            <a:custGeom>
              <a:avLst/>
              <a:gdLst/>
              <a:ahLst/>
              <a:cxnLst/>
              <a:rect l="l" t="t" r="r" b="b"/>
              <a:pathLst>
                <a:path w="27" h="47" extrusionOk="0">
                  <a:moveTo>
                    <a:pt x="20" y="38"/>
                  </a:moveTo>
                  <a:cubicBezTo>
                    <a:pt x="23" y="37"/>
                    <a:pt x="19" y="35"/>
                    <a:pt x="18" y="34"/>
                  </a:cubicBezTo>
                  <a:cubicBezTo>
                    <a:pt x="17" y="34"/>
                    <a:pt x="18" y="30"/>
                    <a:pt x="20" y="30"/>
                  </a:cubicBezTo>
                  <a:cubicBezTo>
                    <a:pt x="22" y="30"/>
                    <a:pt x="20" y="28"/>
                    <a:pt x="18" y="26"/>
                  </a:cubicBezTo>
                  <a:cubicBezTo>
                    <a:pt x="15" y="24"/>
                    <a:pt x="18" y="23"/>
                    <a:pt x="20" y="23"/>
                  </a:cubicBezTo>
                  <a:cubicBezTo>
                    <a:pt x="22" y="23"/>
                    <a:pt x="19" y="20"/>
                    <a:pt x="21" y="18"/>
                  </a:cubicBezTo>
                  <a:cubicBezTo>
                    <a:pt x="23" y="16"/>
                    <a:pt x="21" y="13"/>
                    <a:pt x="21" y="11"/>
                  </a:cubicBezTo>
                  <a:cubicBezTo>
                    <a:pt x="21" y="9"/>
                    <a:pt x="23" y="9"/>
                    <a:pt x="25" y="6"/>
                  </a:cubicBezTo>
                  <a:cubicBezTo>
                    <a:pt x="27" y="5"/>
                    <a:pt x="24" y="6"/>
                    <a:pt x="24" y="4"/>
                  </a:cubicBezTo>
                  <a:cubicBezTo>
                    <a:pt x="24" y="2"/>
                    <a:pt x="21" y="2"/>
                    <a:pt x="19" y="3"/>
                  </a:cubicBezTo>
                  <a:cubicBezTo>
                    <a:pt x="17" y="5"/>
                    <a:pt x="17" y="3"/>
                    <a:pt x="16" y="3"/>
                  </a:cubicBezTo>
                  <a:cubicBezTo>
                    <a:pt x="14" y="3"/>
                    <a:pt x="12" y="4"/>
                    <a:pt x="12" y="2"/>
                  </a:cubicBezTo>
                  <a:cubicBezTo>
                    <a:pt x="12" y="0"/>
                    <a:pt x="10" y="0"/>
                    <a:pt x="9" y="2"/>
                  </a:cubicBezTo>
                  <a:cubicBezTo>
                    <a:pt x="8" y="2"/>
                    <a:pt x="8" y="3"/>
                    <a:pt x="7" y="3"/>
                  </a:cubicBezTo>
                  <a:cubicBezTo>
                    <a:pt x="6" y="5"/>
                    <a:pt x="6" y="6"/>
                    <a:pt x="7" y="7"/>
                  </a:cubicBezTo>
                  <a:cubicBezTo>
                    <a:pt x="8" y="10"/>
                    <a:pt x="5" y="22"/>
                    <a:pt x="3" y="25"/>
                  </a:cubicBezTo>
                  <a:cubicBezTo>
                    <a:pt x="0" y="29"/>
                    <a:pt x="3" y="30"/>
                    <a:pt x="5" y="32"/>
                  </a:cubicBezTo>
                  <a:cubicBezTo>
                    <a:pt x="8" y="34"/>
                    <a:pt x="6" y="43"/>
                    <a:pt x="6" y="45"/>
                  </a:cubicBezTo>
                  <a:cubicBezTo>
                    <a:pt x="6" y="47"/>
                    <a:pt x="9" y="47"/>
                    <a:pt x="12" y="47"/>
                  </a:cubicBezTo>
                  <a:cubicBezTo>
                    <a:pt x="14" y="47"/>
                    <a:pt x="16" y="46"/>
                    <a:pt x="18" y="45"/>
                  </a:cubicBezTo>
                  <a:cubicBezTo>
                    <a:pt x="17" y="44"/>
                    <a:pt x="17" y="43"/>
                    <a:pt x="17" y="43"/>
                  </a:cubicBezTo>
                  <a:cubicBezTo>
                    <a:pt x="17" y="41"/>
                    <a:pt x="17" y="38"/>
                    <a:pt x="20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997;p79">
              <a:extLst>
                <a:ext uri="{FF2B5EF4-FFF2-40B4-BE49-F238E27FC236}">
                  <a16:creationId xmlns:a16="http://schemas.microsoft.com/office/drawing/2014/main" id="{FAE25B66-8C8C-FB9C-575A-D40AFE662389}"/>
                </a:ext>
              </a:extLst>
            </p:cNvPr>
            <p:cNvSpPr/>
            <p:nvPr/>
          </p:nvSpPr>
          <p:spPr bwMode="gray">
            <a:xfrm>
              <a:off x="4594045" y="2133985"/>
              <a:ext cx="85535" cy="73795"/>
            </a:xfrm>
            <a:custGeom>
              <a:avLst/>
              <a:gdLst/>
              <a:ahLst/>
              <a:cxnLst/>
              <a:rect l="l" t="t" r="r" b="b"/>
              <a:pathLst>
                <a:path w="31" h="27" extrusionOk="0">
                  <a:moveTo>
                    <a:pt x="9" y="20"/>
                  </a:moveTo>
                  <a:cubicBezTo>
                    <a:pt x="11" y="19"/>
                    <a:pt x="13" y="20"/>
                    <a:pt x="15" y="21"/>
                  </a:cubicBezTo>
                  <a:cubicBezTo>
                    <a:pt x="16" y="23"/>
                    <a:pt x="18" y="23"/>
                    <a:pt x="20" y="25"/>
                  </a:cubicBezTo>
                  <a:cubicBezTo>
                    <a:pt x="20" y="26"/>
                    <a:pt x="21" y="26"/>
                    <a:pt x="21" y="27"/>
                  </a:cubicBezTo>
                  <a:cubicBezTo>
                    <a:pt x="21" y="25"/>
                    <a:pt x="21" y="22"/>
                    <a:pt x="22" y="21"/>
                  </a:cubicBezTo>
                  <a:cubicBezTo>
                    <a:pt x="23" y="19"/>
                    <a:pt x="21" y="18"/>
                    <a:pt x="23" y="18"/>
                  </a:cubicBezTo>
                  <a:cubicBezTo>
                    <a:pt x="24" y="18"/>
                    <a:pt x="27" y="18"/>
                    <a:pt x="27" y="16"/>
                  </a:cubicBezTo>
                  <a:cubicBezTo>
                    <a:pt x="27" y="13"/>
                    <a:pt x="28" y="14"/>
                    <a:pt x="29" y="13"/>
                  </a:cubicBezTo>
                  <a:cubicBezTo>
                    <a:pt x="29" y="12"/>
                    <a:pt x="27" y="9"/>
                    <a:pt x="26" y="9"/>
                  </a:cubicBezTo>
                  <a:cubicBezTo>
                    <a:pt x="26" y="8"/>
                    <a:pt x="28" y="8"/>
                    <a:pt x="30" y="6"/>
                  </a:cubicBezTo>
                  <a:cubicBezTo>
                    <a:pt x="31" y="5"/>
                    <a:pt x="31" y="3"/>
                    <a:pt x="30" y="0"/>
                  </a:cubicBezTo>
                  <a:cubicBezTo>
                    <a:pt x="30" y="1"/>
                    <a:pt x="29" y="2"/>
                    <a:pt x="28" y="1"/>
                  </a:cubicBezTo>
                  <a:cubicBezTo>
                    <a:pt x="26" y="0"/>
                    <a:pt x="23" y="1"/>
                    <a:pt x="20" y="2"/>
                  </a:cubicBezTo>
                  <a:cubicBezTo>
                    <a:pt x="17" y="2"/>
                    <a:pt x="16" y="6"/>
                    <a:pt x="17" y="6"/>
                  </a:cubicBezTo>
                  <a:cubicBezTo>
                    <a:pt x="19" y="8"/>
                    <a:pt x="14" y="8"/>
                    <a:pt x="14" y="6"/>
                  </a:cubicBezTo>
                  <a:cubicBezTo>
                    <a:pt x="13" y="5"/>
                    <a:pt x="10" y="6"/>
                    <a:pt x="10" y="8"/>
                  </a:cubicBezTo>
                  <a:cubicBezTo>
                    <a:pt x="10" y="11"/>
                    <a:pt x="7" y="12"/>
                    <a:pt x="7" y="15"/>
                  </a:cubicBezTo>
                  <a:cubicBezTo>
                    <a:pt x="8" y="18"/>
                    <a:pt x="4" y="20"/>
                    <a:pt x="1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5" y="23"/>
                    <a:pt x="9" y="22"/>
                    <a:pt x="9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998;p79">
              <a:extLst>
                <a:ext uri="{FF2B5EF4-FFF2-40B4-BE49-F238E27FC236}">
                  <a16:creationId xmlns:a16="http://schemas.microsoft.com/office/drawing/2014/main" id="{2534C861-C54B-516A-3969-DCDD199D8843}"/>
                </a:ext>
              </a:extLst>
            </p:cNvPr>
            <p:cNvSpPr/>
            <p:nvPr/>
          </p:nvSpPr>
          <p:spPr bwMode="gray">
            <a:xfrm>
              <a:off x="4649392" y="2222873"/>
              <a:ext cx="10063" cy="2012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2" y="0"/>
                  </a:moveTo>
                  <a:cubicBezTo>
                    <a:pt x="0" y="1"/>
                    <a:pt x="0" y="3"/>
                    <a:pt x="0" y="6"/>
                  </a:cubicBezTo>
                  <a:cubicBezTo>
                    <a:pt x="0" y="6"/>
                    <a:pt x="3" y="6"/>
                    <a:pt x="4" y="7"/>
                  </a:cubicBezTo>
                  <a:cubicBezTo>
                    <a:pt x="4" y="3"/>
                    <a:pt x="2" y="2"/>
                    <a:pt x="2" y="1"/>
                  </a:cubicBezTo>
                  <a:cubicBezTo>
                    <a:pt x="1" y="1"/>
                    <a:pt x="2" y="1"/>
                    <a:pt x="2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999;p79">
              <a:extLst>
                <a:ext uri="{FF2B5EF4-FFF2-40B4-BE49-F238E27FC236}">
                  <a16:creationId xmlns:a16="http://schemas.microsoft.com/office/drawing/2014/main" id="{0C4B7426-54ED-BDEA-C143-0E1D79785111}"/>
                </a:ext>
              </a:extLst>
            </p:cNvPr>
            <p:cNvSpPr/>
            <p:nvPr/>
          </p:nvSpPr>
          <p:spPr bwMode="gray">
            <a:xfrm>
              <a:off x="4580629" y="2187653"/>
              <a:ext cx="78827" cy="55347"/>
            </a:xfrm>
            <a:custGeom>
              <a:avLst/>
              <a:gdLst/>
              <a:ahLst/>
              <a:cxnLst/>
              <a:rect l="l" t="t" r="r" b="b"/>
              <a:pathLst>
                <a:path w="29" h="20" extrusionOk="0">
                  <a:moveTo>
                    <a:pt x="0" y="5"/>
                  </a:moveTo>
                  <a:cubicBezTo>
                    <a:pt x="0" y="7"/>
                    <a:pt x="2" y="10"/>
                    <a:pt x="3" y="8"/>
                  </a:cubicBezTo>
                  <a:cubicBezTo>
                    <a:pt x="4" y="7"/>
                    <a:pt x="6" y="10"/>
                    <a:pt x="7" y="10"/>
                  </a:cubicBezTo>
                  <a:cubicBezTo>
                    <a:pt x="9" y="11"/>
                    <a:pt x="12" y="12"/>
                    <a:pt x="12" y="13"/>
                  </a:cubicBezTo>
                  <a:cubicBezTo>
                    <a:pt x="12" y="14"/>
                    <a:pt x="13" y="16"/>
                    <a:pt x="14" y="16"/>
                  </a:cubicBezTo>
                  <a:cubicBezTo>
                    <a:pt x="15" y="15"/>
                    <a:pt x="17" y="12"/>
                    <a:pt x="17" y="14"/>
                  </a:cubicBezTo>
                  <a:cubicBezTo>
                    <a:pt x="17" y="15"/>
                    <a:pt x="18" y="18"/>
                    <a:pt x="19" y="18"/>
                  </a:cubicBezTo>
                  <a:cubicBezTo>
                    <a:pt x="21" y="17"/>
                    <a:pt x="22" y="20"/>
                    <a:pt x="24" y="19"/>
                  </a:cubicBezTo>
                  <a:cubicBezTo>
                    <a:pt x="24" y="19"/>
                    <a:pt x="24" y="19"/>
                    <a:pt x="25" y="19"/>
                  </a:cubicBezTo>
                  <a:cubicBezTo>
                    <a:pt x="25" y="16"/>
                    <a:pt x="26" y="14"/>
                    <a:pt x="27" y="13"/>
                  </a:cubicBezTo>
                  <a:cubicBezTo>
                    <a:pt x="27" y="13"/>
                    <a:pt x="28" y="12"/>
                    <a:pt x="28" y="11"/>
                  </a:cubicBezTo>
                  <a:cubicBezTo>
                    <a:pt x="29" y="10"/>
                    <a:pt x="27" y="8"/>
                    <a:pt x="2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6"/>
                    <a:pt x="26" y="6"/>
                    <a:pt x="25" y="5"/>
                  </a:cubicBezTo>
                  <a:cubicBezTo>
                    <a:pt x="23" y="3"/>
                    <a:pt x="21" y="3"/>
                    <a:pt x="20" y="1"/>
                  </a:cubicBezTo>
                  <a:cubicBezTo>
                    <a:pt x="18" y="1"/>
                    <a:pt x="16" y="0"/>
                    <a:pt x="14" y="1"/>
                  </a:cubicBezTo>
                  <a:cubicBezTo>
                    <a:pt x="14" y="2"/>
                    <a:pt x="10" y="3"/>
                    <a:pt x="8" y="3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3" y="3"/>
                    <a:pt x="1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000;p79">
              <a:extLst>
                <a:ext uri="{FF2B5EF4-FFF2-40B4-BE49-F238E27FC236}">
                  <a16:creationId xmlns:a16="http://schemas.microsoft.com/office/drawing/2014/main" id="{97C0B1CC-97A5-E7B8-07BC-1ACBD432CB24}"/>
                </a:ext>
              </a:extLst>
            </p:cNvPr>
            <p:cNvSpPr/>
            <p:nvPr/>
          </p:nvSpPr>
          <p:spPr bwMode="gray">
            <a:xfrm>
              <a:off x="4937865" y="2269833"/>
              <a:ext cx="182812" cy="120756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0" y="29"/>
                  </a:moveTo>
                  <a:cubicBezTo>
                    <a:pt x="59" y="29"/>
                    <a:pt x="56" y="28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5" y="26"/>
                    <a:pt x="55" y="20"/>
                    <a:pt x="56" y="19"/>
                  </a:cubicBezTo>
                  <a:cubicBezTo>
                    <a:pt x="58" y="17"/>
                    <a:pt x="53" y="11"/>
                    <a:pt x="52" y="9"/>
                  </a:cubicBezTo>
                  <a:cubicBezTo>
                    <a:pt x="51" y="7"/>
                    <a:pt x="49" y="4"/>
                    <a:pt x="47" y="0"/>
                  </a:cubicBezTo>
                  <a:cubicBezTo>
                    <a:pt x="45" y="1"/>
                    <a:pt x="43" y="2"/>
                    <a:pt x="43" y="2"/>
                  </a:cubicBezTo>
                  <a:cubicBezTo>
                    <a:pt x="42" y="4"/>
                    <a:pt x="40" y="4"/>
                    <a:pt x="39" y="4"/>
                  </a:cubicBezTo>
                  <a:cubicBezTo>
                    <a:pt x="38" y="4"/>
                    <a:pt x="36" y="4"/>
                    <a:pt x="35" y="4"/>
                  </a:cubicBezTo>
                  <a:cubicBezTo>
                    <a:pt x="34" y="5"/>
                    <a:pt x="32" y="6"/>
                    <a:pt x="32" y="5"/>
                  </a:cubicBezTo>
                  <a:cubicBezTo>
                    <a:pt x="31" y="4"/>
                    <a:pt x="28" y="4"/>
                    <a:pt x="27" y="4"/>
                  </a:cubicBezTo>
                  <a:cubicBezTo>
                    <a:pt x="26" y="4"/>
                    <a:pt x="21" y="3"/>
                    <a:pt x="20" y="3"/>
                  </a:cubicBezTo>
                  <a:cubicBezTo>
                    <a:pt x="19" y="3"/>
                    <a:pt x="18" y="3"/>
                    <a:pt x="17" y="4"/>
                  </a:cubicBezTo>
                  <a:cubicBezTo>
                    <a:pt x="17" y="4"/>
                    <a:pt x="17" y="4"/>
                    <a:pt x="16" y="4"/>
                  </a:cubicBezTo>
                  <a:cubicBezTo>
                    <a:pt x="14" y="5"/>
                    <a:pt x="13" y="7"/>
                    <a:pt x="12" y="8"/>
                  </a:cubicBezTo>
                  <a:cubicBezTo>
                    <a:pt x="10" y="8"/>
                    <a:pt x="7" y="16"/>
                    <a:pt x="4" y="19"/>
                  </a:cubicBezTo>
                  <a:cubicBezTo>
                    <a:pt x="2" y="21"/>
                    <a:pt x="0" y="22"/>
                    <a:pt x="0" y="23"/>
                  </a:cubicBezTo>
                  <a:cubicBezTo>
                    <a:pt x="0" y="23"/>
                    <a:pt x="2" y="26"/>
                    <a:pt x="2" y="27"/>
                  </a:cubicBezTo>
                  <a:cubicBezTo>
                    <a:pt x="2" y="28"/>
                    <a:pt x="3" y="29"/>
                    <a:pt x="5" y="29"/>
                  </a:cubicBezTo>
                  <a:cubicBezTo>
                    <a:pt x="7" y="29"/>
                    <a:pt x="5" y="34"/>
                    <a:pt x="6" y="34"/>
                  </a:cubicBezTo>
                  <a:cubicBezTo>
                    <a:pt x="7" y="34"/>
                    <a:pt x="14" y="35"/>
                    <a:pt x="14" y="37"/>
                  </a:cubicBezTo>
                  <a:cubicBezTo>
                    <a:pt x="14" y="38"/>
                    <a:pt x="15" y="39"/>
                    <a:pt x="14" y="39"/>
                  </a:cubicBezTo>
                  <a:cubicBezTo>
                    <a:pt x="16" y="40"/>
                    <a:pt x="18" y="43"/>
                    <a:pt x="19" y="42"/>
                  </a:cubicBezTo>
                  <a:cubicBezTo>
                    <a:pt x="20" y="42"/>
                    <a:pt x="26" y="43"/>
                    <a:pt x="26" y="43"/>
                  </a:cubicBezTo>
                  <a:cubicBezTo>
                    <a:pt x="28" y="43"/>
                    <a:pt x="33" y="43"/>
                    <a:pt x="35" y="43"/>
                  </a:cubicBezTo>
                  <a:cubicBezTo>
                    <a:pt x="37" y="44"/>
                    <a:pt x="39" y="43"/>
                    <a:pt x="40" y="41"/>
                  </a:cubicBezTo>
                  <a:cubicBezTo>
                    <a:pt x="41" y="39"/>
                    <a:pt x="47" y="39"/>
                    <a:pt x="49" y="39"/>
                  </a:cubicBezTo>
                  <a:cubicBezTo>
                    <a:pt x="51" y="40"/>
                    <a:pt x="54" y="40"/>
                    <a:pt x="55" y="41"/>
                  </a:cubicBezTo>
                  <a:cubicBezTo>
                    <a:pt x="55" y="42"/>
                    <a:pt x="57" y="43"/>
                    <a:pt x="59" y="44"/>
                  </a:cubicBezTo>
                  <a:cubicBezTo>
                    <a:pt x="60" y="42"/>
                    <a:pt x="59" y="41"/>
                    <a:pt x="59" y="39"/>
                  </a:cubicBezTo>
                  <a:cubicBezTo>
                    <a:pt x="60" y="38"/>
                    <a:pt x="61" y="34"/>
                    <a:pt x="63" y="34"/>
                  </a:cubicBezTo>
                  <a:cubicBezTo>
                    <a:pt x="65" y="34"/>
                    <a:pt x="67" y="34"/>
                    <a:pt x="67" y="30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5" y="28"/>
                    <a:pt x="64" y="27"/>
                    <a:pt x="64" y="27"/>
                  </a:cubicBezTo>
                  <a:cubicBezTo>
                    <a:pt x="64" y="27"/>
                    <a:pt x="61" y="29"/>
                    <a:pt x="60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001;p79">
              <a:extLst>
                <a:ext uri="{FF2B5EF4-FFF2-40B4-BE49-F238E27FC236}">
                  <a16:creationId xmlns:a16="http://schemas.microsoft.com/office/drawing/2014/main" id="{8EEB1FC2-B562-8980-0CFD-6D7E875F4DA3}"/>
                </a:ext>
              </a:extLst>
            </p:cNvPr>
            <p:cNvSpPr/>
            <p:nvPr/>
          </p:nvSpPr>
          <p:spPr bwMode="gray">
            <a:xfrm>
              <a:off x="5067004" y="2266478"/>
              <a:ext cx="60378" cy="77149"/>
            </a:xfrm>
            <a:custGeom>
              <a:avLst/>
              <a:gdLst/>
              <a:ahLst/>
              <a:cxnLst/>
              <a:rect l="l" t="t" r="r" b="b"/>
              <a:pathLst>
                <a:path w="22" h="28" extrusionOk="0">
                  <a:moveTo>
                    <a:pt x="17" y="7"/>
                  </a:moveTo>
                  <a:cubicBezTo>
                    <a:pt x="16" y="5"/>
                    <a:pt x="13" y="4"/>
                    <a:pt x="11" y="4"/>
                  </a:cubicBezTo>
                  <a:cubicBezTo>
                    <a:pt x="9" y="4"/>
                    <a:pt x="7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2" y="5"/>
                    <a:pt x="4" y="8"/>
                    <a:pt x="5" y="10"/>
                  </a:cubicBezTo>
                  <a:cubicBezTo>
                    <a:pt x="7" y="12"/>
                    <a:pt x="11" y="18"/>
                    <a:pt x="9" y="20"/>
                  </a:cubicBezTo>
                  <a:cubicBezTo>
                    <a:pt x="8" y="21"/>
                    <a:pt x="8" y="26"/>
                    <a:pt x="10" y="28"/>
                  </a:cubicBezTo>
                  <a:cubicBezTo>
                    <a:pt x="11" y="27"/>
                    <a:pt x="15" y="23"/>
                    <a:pt x="15" y="22"/>
                  </a:cubicBezTo>
                  <a:cubicBezTo>
                    <a:pt x="15" y="20"/>
                    <a:pt x="15" y="17"/>
                    <a:pt x="18" y="18"/>
                  </a:cubicBezTo>
                  <a:cubicBezTo>
                    <a:pt x="20" y="19"/>
                    <a:pt x="22" y="20"/>
                    <a:pt x="22" y="19"/>
                  </a:cubicBezTo>
                  <a:cubicBezTo>
                    <a:pt x="22" y="18"/>
                    <a:pt x="22" y="15"/>
                    <a:pt x="21" y="15"/>
                  </a:cubicBezTo>
                  <a:cubicBezTo>
                    <a:pt x="19" y="14"/>
                    <a:pt x="18" y="10"/>
                    <a:pt x="17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002;p79">
              <a:extLst>
                <a:ext uri="{FF2B5EF4-FFF2-40B4-BE49-F238E27FC236}">
                  <a16:creationId xmlns:a16="http://schemas.microsoft.com/office/drawing/2014/main" id="{FEFE04C4-5400-F102-BB23-94003F5D115E}"/>
                </a:ext>
              </a:extLst>
            </p:cNvPr>
            <p:cNvSpPr/>
            <p:nvPr/>
          </p:nvSpPr>
          <p:spPr bwMode="gray">
            <a:xfrm>
              <a:off x="4973083" y="2377171"/>
              <a:ext cx="125788" cy="72118"/>
            </a:xfrm>
            <a:custGeom>
              <a:avLst/>
              <a:gdLst/>
              <a:ahLst/>
              <a:cxnLst/>
              <a:rect l="l" t="t" r="r" b="b"/>
              <a:pathLst>
                <a:path w="46" h="27" extrusionOk="0">
                  <a:moveTo>
                    <a:pt x="36" y="0"/>
                  </a:moveTo>
                  <a:cubicBezTo>
                    <a:pt x="34" y="0"/>
                    <a:pt x="28" y="0"/>
                    <a:pt x="27" y="2"/>
                  </a:cubicBezTo>
                  <a:cubicBezTo>
                    <a:pt x="26" y="4"/>
                    <a:pt x="24" y="5"/>
                    <a:pt x="22" y="4"/>
                  </a:cubicBezTo>
                  <a:cubicBezTo>
                    <a:pt x="20" y="4"/>
                    <a:pt x="15" y="4"/>
                    <a:pt x="14" y="4"/>
                  </a:cubicBezTo>
                  <a:cubicBezTo>
                    <a:pt x="13" y="4"/>
                    <a:pt x="7" y="3"/>
                    <a:pt x="6" y="3"/>
                  </a:cubicBezTo>
                  <a:cubicBezTo>
                    <a:pt x="5" y="4"/>
                    <a:pt x="3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5"/>
                    <a:pt x="1" y="7"/>
                  </a:cubicBezTo>
                  <a:cubicBezTo>
                    <a:pt x="2" y="8"/>
                    <a:pt x="5" y="12"/>
                    <a:pt x="3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1" y="15"/>
                    <a:pt x="0" y="17"/>
                    <a:pt x="0" y="18"/>
                  </a:cubicBezTo>
                  <a:cubicBezTo>
                    <a:pt x="1" y="18"/>
                    <a:pt x="5" y="22"/>
                    <a:pt x="5" y="23"/>
                  </a:cubicBezTo>
                  <a:cubicBezTo>
                    <a:pt x="5" y="24"/>
                    <a:pt x="7" y="24"/>
                    <a:pt x="6" y="25"/>
                  </a:cubicBezTo>
                  <a:cubicBezTo>
                    <a:pt x="9" y="25"/>
                    <a:pt x="15" y="25"/>
                    <a:pt x="16" y="25"/>
                  </a:cubicBezTo>
                  <a:cubicBezTo>
                    <a:pt x="18" y="26"/>
                    <a:pt x="25" y="27"/>
                    <a:pt x="25" y="27"/>
                  </a:cubicBezTo>
                  <a:cubicBezTo>
                    <a:pt x="27" y="27"/>
                    <a:pt x="27" y="26"/>
                    <a:pt x="27" y="25"/>
                  </a:cubicBezTo>
                  <a:cubicBezTo>
                    <a:pt x="27" y="24"/>
                    <a:pt x="29" y="23"/>
                    <a:pt x="31" y="23"/>
                  </a:cubicBezTo>
                  <a:cubicBezTo>
                    <a:pt x="30" y="22"/>
                    <a:pt x="30" y="21"/>
                    <a:pt x="31" y="21"/>
                  </a:cubicBezTo>
                  <a:cubicBezTo>
                    <a:pt x="32" y="20"/>
                    <a:pt x="37" y="20"/>
                    <a:pt x="39" y="21"/>
                  </a:cubicBezTo>
                  <a:cubicBezTo>
                    <a:pt x="40" y="21"/>
                    <a:pt x="41" y="21"/>
                    <a:pt x="41" y="20"/>
                  </a:cubicBezTo>
                  <a:cubicBezTo>
                    <a:pt x="41" y="19"/>
                    <a:pt x="41" y="18"/>
                    <a:pt x="41" y="18"/>
                  </a:cubicBezTo>
                  <a:cubicBezTo>
                    <a:pt x="40" y="18"/>
                    <a:pt x="38" y="13"/>
                    <a:pt x="39" y="13"/>
                  </a:cubicBezTo>
                  <a:cubicBezTo>
                    <a:pt x="41" y="13"/>
                    <a:pt x="42" y="7"/>
                    <a:pt x="45" y="6"/>
                  </a:cubicBezTo>
                  <a:cubicBezTo>
                    <a:pt x="46" y="6"/>
                    <a:pt x="46" y="5"/>
                    <a:pt x="46" y="5"/>
                  </a:cubicBezTo>
                  <a:cubicBezTo>
                    <a:pt x="44" y="4"/>
                    <a:pt x="42" y="3"/>
                    <a:pt x="42" y="2"/>
                  </a:cubicBezTo>
                  <a:cubicBezTo>
                    <a:pt x="41" y="1"/>
                    <a:pt x="38" y="1"/>
                    <a:pt x="36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003;p79">
              <a:extLst>
                <a:ext uri="{FF2B5EF4-FFF2-40B4-BE49-F238E27FC236}">
                  <a16:creationId xmlns:a16="http://schemas.microsoft.com/office/drawing/2014/main" id="{CD36C64F-3684-FD78-6CB6-DBD39CA14B59}"/>
                </a:ext>
              </a:extLst>
            </p:cNvPr>
            <p:cNvSpPr/>
            <p:nvPr/>
          </p:nvSpPr>
          <p:spPr bwMode="gray">
            <a:xfrm>
              <a:off x="4936186" y="2422456"/>
              <a:ext cx="57024" cy="38576"/>
            </a:xfrm>
            <a:custGeom>
              <a:avLst/>
              <a:gdLst/>
              <a:ahLst/>
              <a:cxnLst/>
              <a:rect l="l" t="t" r="r" b="b"/>
              <a:pathLst>
                <a:path w="21" h="14" extrusionOk="0">
                  <a:moveTo>
                    <a:pt x="6" y="14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2" y="13"/>
                    <a:pt x="13" y="11"/>
                    <a:pt x="14" y="11"/>
                  </a:cubicBezTo>
                  <a:cubicBezTo>
                    <a:pt x="15" y="12"/>
                    <a:pt x="20" y="9"/>
                    <a:pt x="20" y="9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7"/>
                    <a:pt x="19" y="7"/>
                    <a:pt x="19" y="6"/>
                  </a:cubicBezTo>
                  <a:cubicBezTo>
                    <a:pt x="19" y="5"/>
                    <a:pt x="16" y="1"/>
                    <a:pt x="15" y="1"/>
                  </a:cubicBezTo>
                  <a:cubicBezTo>
                    <a:pt x="15" y="1"/>
                    <a:pt x="15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0" y="0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4"/>
                    <a:pt x="0" y="8"/>
                    <a:pt x="1" y="9"/>
                  </a:cubicBezTo>
                  <a:cubicBezTo>
                    <a:pt x="2" y="11"/>
                    <a:pt x="3" y="12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004;p79">
              <a:extLst>
                <a:ext uri="{FF2B5EF4-FFF2-40B4-BE49-F238E27FC236}">
                  <a16:creationId xmlns:a16="http://schemas.microsoft.com/office/drawing/2014/main" id="{D5D28539-B9BE-D114-68A3-BEF20993E1A3}"/>
                </a:ext>
              </a:extLst>
            </p:cNvPr>
            <p:cNvSpPr/>
            <p:nvPr/>
          </p:nvSpPr>
          <p:spPr bwMode="gray">
            <a:xfrm>
              <a:off x="4973083" y="2160819"/>
              <a:ext cx="360589" cy="213000"/>
            </a:xfrm>
            <a:custGeom>
              <a:avLst/>
              <a:gdLst/>
              <a:ahLst/>
              <a:cxnLst/>
              <a:rect l="l" t="t" r="r" b="b"/>
              <a:pathLst>
                <a:path w="132" h="78" extrusionOk="0">
                  <a:moveTo>
                    <a:pt x="117" y="48"/>
                  </a:moveTo>
                  <a:cubicBezTo>
                    <a:pt x="119" y="48"/>
                    <a:pt x="121" y="44"/>
                    <a:pt x="123" y="44"/>
                  </a:cubicBezTo>
                  <a:cubicBezTo>
                    <a:pt x="124" y="44"/>
                    <a:pt x="129" y="45"/>
                    <a:pt x="129" y="44"/>
                  </a:cubicBezTo>
                  <a:cubicBezTo>
                    <a:pt x="129" y="44"/>
                    <a:pt x="131" y="41"/>
                    <a:pt x="131" y="40"/>
                  </a:cubicBezTo>
                  <a:cubicBezTo>
                    <a:pt x="130" y="40"/>
                    <a:pt x="128" y="38"/>
                    <a:pt x="129" y="37"/>
                  </a:cubicBezTo>
                  <a:cubicBezTo>
                    <a:pt x="129" y="37"/>
                    <a:pt x="132" y="37"/>
                    <a:pt x="132" y="35"/>
                  </a:cubicBezTo>
                  <a:cubicBezTo>
                    <a:pt x="132" y="34"/>
                    <a:pt x="130" y="34"/>
                    <a:pt x="130" y="33"/>
                  </a:cubicBezTo>
                  <a:cubicBezTo>
                    <a:pt x="130" y="32"/>
                    <a:pt x="132" y="32"/>
                    <a:pt x="132" y="31"/>
                  </a:cubicBezTo>
                  <a:cubicBezTo>
                    <a:pt x="132" y="29"/>
                    <a:pt x="130" y="29"/>
                    <a:pt x="127" y="28"/>
                  </a:cubicBezTo>
                  <a:cubicBezTo>
                    <a:pt x="125" y="27"/>
                    <a:pt x="123" y="27"/>
                    <a:pt x="121" y="26"/>
                  </a:cubicBezTo>
                  <a:cubicBezTo>
                    <a:pt x="119" y="25"/>
                    <a:pt x="115" y="26"/>
                    <a:pt x="115" y="25"/>
                  </a:cubicBezTo>
                  <a:cubicBezTo>
                    <a:pt x="115" y="24"/>
                    <a:pt x="112" y="22"/>
                    <a:pt x="111" y="21"/>
                  </a:cubicBezTo>
                  <a:cubicBezTo>
                    <a:pt x="111" y="20"/>
                    <a:pt x="108" y="20"/>
                    <a:pt x="108" y="21"/>
                  </a:cubicBezTo>
                  <a:cubicBezTo>
                    <a:pt x="107" y="22"/>
                    <a:pt x="105" y="22"/>
                    <a:pt x="104" y="21"/>
                  </a:cubicBezTo>
                  <a:cubicBezTo>
                    <a:pt x="102" y="21"/>
                    <a:pt x="101" y="19"/>
                    <a:pt x="100" y="20"/>
                  </a:cubicBezTo>
                  <a:cubicBezTo>
                    <a:pt x="99" y="20"/>
                    <a:pt x="96" y="20"/>
                    <a:pt x="97" y="19"/>
                  </a:cubicBezTo>
                  <a:cubicBezTo>
                    <a:pt x="97" y="17"/>
                    <a:pt x="96" y="13"/>
                    <a:pt x="94" y="13"/>
                  </a:cubicBezTo>
                  <a:cubicBezTo>
                    <a:pt x="93" y="12"/>
                    <a:pt x="89" y="13"/>
                    <a:pt x="88" y="11"/>
                  </a:cubicBezTo>
                  <a:cubicBezTo>
                    <a:pt x="88" y="10"/>
                    <a:pt x="86" y="8"/>
                    <a:pt x="87" y="7"/>
                  </a:cubicBezTo>
                  <a:cubicBezTo>
                    <a:pt x="87" y="7"/>
                    <a:pt x="86" y="3"/>
                    <a:pt x="86" y="2"/>
                  </a:cubicBezTo>
                  <a:cubicBezTo>
                    <a:pt x="85" y="0"/>
                    <a:pt x="81" y="1"/>
                    <a:pt x="80" y="1"/>
                  </a:cubicBezTo>
                  <a:cubicBezTo>
                    <a:pt x="79" y="2"/>
                    <a:pt x="76" y="1"/>
                    <a:pt x="75" y="1"/>
                  </a:cubicBezTo>
                  <a:cubicBezTo>
                    <a:pt x="73" y="2"/>
                    <a:pt x="73" y="3"/>
                    <a:pt x="72" y="3"/>
                  </a:cubicBezTo>
                  <a:cubicBezTo>
                    <a:pt x="71" y="3"/>
                    <a:pt x="70" y="3"/>
                    <a:pt x="70" y="2"/>
                  </a:cubicBezTo>
                  <a:cubicBezTo>
                    <a:pt x="68" y="3"/>
                    <a:pt x="65" y="3"/>
                    <a:pt x="65" y="3"/>
                  </a:cubicBezTo>
                  <a:cubicBezTo>
                    <a:pt x="65" y="3"/>
                    <a:pt x="60" y="7"/>
                    <a:pt x="60" y="8"/>
                  </a:cubicBezTo>
                  <a:cubicBezTo>
                    <a:pt x="60" y="9"/>
                    <a:pt x="60" y="12"/>
                    <a:pt x="59" y="10"/>
                  </a:cubicBezTo>
                  <a:cubicBezTo>
                    <a:pt x="58" y="9"/>
                    <a:pt x="53" y="9"/>
                    <a:pt x="52" y="10"/>
                  </a:cubicBezTo>
                  <a:cubicBezTo>
                    <a:pt x="51" y="11"/>
                    <a:pt x="49" y="7"/>
                    <a:pt x="48" y="8"/>
                  </a:cubicBezTo>
                  <a:cubicBezTo>
                    <a:pt x="46" y="9"/>
                    <a:pt x="43" y="7"/>
                    <a:pt x="42" y="8"/>
                  </a:cubicBezTo>
                  <a:cubicBezTo>
                    <a:pt x="42" y="9"/>
                    <a:pt x="39" y="8"/>
                    <a:pt x="37" y="7"/>
                  </a:cubicBezTo>
                  <a:cubicBezTo>
                    <a:pt x="36" y="7"/>
                    <a:pt x="32" y="7"/>
                    <a:pt x="31" y="7"/>
                  </a:cubicBezTo>
                  <a:cubicBezTo>
                    <a:pt x="29" y="5"/>
                    <a:pt x="21" y="5"/>
                    <a:pt x="18" y="5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9"/>
                    <a:pt x="11" y="8"/>
                    <a:pt x="9" y="8"/>
                  </a:cubicBezTo>
                  <a:cubicBezTo>
                    <a:pt x="9" y="9"/>
                    <a:pt x="10" y="10"/>
                    <a:pt x="10" y="11"/>
                  </a:cubicBezTo>
                  <a:cubicBezTo>
                    <a:pt x="11" y="12"/>
                    <a:pt x="13" y="17"/>
                    <a:pt x="12" y="19"/>
                  </a:cubicBezTo>
                  <a:cubicBezTo>
                    <a:pt x="12" y="19"/>
                    <a:pt x="11" y="19"/>
                    <a:pt x="10" y="21"/>
                  </a:cubicBezTo>
                  <a:cubicBezTo>
                    <a:pt x="9" y="22"/>
                    <a:pt x="2" y="27"/>
                    <a:pt x="2" y="28"/>
                  </a:cubicBezTo>
                  <a:cubicBezTo>
                    <a:pt x="2" y="29"/>
                    <a:pt x="3" y="32"/>
                    <a:pt x="2" y="33"/>
                  </a:cubicBezTo>
                  <a:cubicBezTo>
                    <a:pt x="1" y="34"/>
                    <a:pt x="0" y="37"/>
                    <a:pt x="0" y="39"/>
                  </a:cubicBezTo>
                  <a:cubicBezTo>
                    <a:pt x="0" y="40"/>
                    <a:pt x="1" y="42"/>
                    <a:pt x="2" y="43"/>
                  </a:cubicBezTo>
                  <a:cubicBezTo>
                    <a:pt x="3" y="43"/>
                    <a:pt x="3" y="43"/>
                    <a:pt x="4" y="44"/>
                  </a:cubicBezTo>
                  <a:cubicBezTo>
                    <a:pt x="5" y="43"/>
                    <a:pt x="6" y="43"/>
                    <a:pt x="7" y="43"/>
                  </a:cubicBezTo>
                  <a:cubicBezTo>
                    <a:pt x="8" y="43"/>
                    <a:pt x="12" y="44"/>
                    <a:pt x="14" y="44"/>
                  </a:cubicBezTo>
                  <a:cubicBezTo>
                    <a:pt x="15" y="44"/>
                    <a:pt x="18" y="44"/>
                    <a:pt x="19" y="45"/>
                  </a:cubicBezTo>
                  <a:cubicBezTo>
                    <a:pt x="19" y="46"/>
                    <a:pt x="21" y="45"/>
                    <a:pt x="22" y="44"/>
                  </a:cubicBezTo>
                  <a:cubicBezTo>
                    <a:pt x="23" y="44"/>
                    <a:pt x="24" y="44"/>
                    <a:pt x="25" y="44"/>
                  </a:cubicBezTo>
                  <a:cubicBezTo>
                    <a:pt x="27" y="44"/>
                    <a:pt x="29" y="44"/>
                    <a:pt x="30" y="42"/>
                  </a:cubicBezTo>
                  <a:cubicBezTo>
                    <a:pt x="30" y="41"/>
                    <a:pt x="37" y="39"/>
                    <a:pt x="38" y="39"/>
                  </a:cubicBezTo>
                  <a:cubicBezTo>
                    <a:pt x="40" y="39"/>
                    <a:pt x="43" y="43"/>
                    <a:pt x="45" y="43"/>
                  </a:cubicBezTo>
                  <a:cubicBezTo>
                    <a:pt x="47" y="43"/>
                    <a:pt x="49" y="44"/>
                    <a:pt x="50" y="46"/>
                  </a:cubicBezTo>
                  <a:cubicBezTo>
                    <a:pt x="51" y="49"/>
                    <a:pt x="53" y="53"/>
                    <a:pt x="55" y="54"/>
                  </a:cubicBezTo>
                  <a:cubicBezTo>
                    <a:pt x="56" y="55"/>
                    <a:pt x="56" y="57"/>
                    <a:pt x="56" y="58"/>
                  </a:cubicBezTo>
                  <a:cubicBezTo>
                    <a:pt x="56" y="59"/>
                    <a:pt x="54" y="58"/>
                    <a:pt x="51" y="57"/>
                  </a:cubicBezTo>
                  <a:cubicBezTo>
                    <a:pt x="48" y="57"/>
                    <a:pt x="48" y="59"/>
                    <a:pt x="48" y="61"/>
                  </a:cubicBezTo>
                  <a:cubicBezTo>
                    <a:pt x="48" y="62"/>
                    <a:pt x="45" y="67"/>
                    <a:pt x="44" y="68"/>
                  </a:cubicBezTo>
                  <a:cubicBezTo>
                    <a:pt x="43" y="69"/>
                    <a:pt x="46" y="69"/>
                    <a:pt x="47" y="69"/>
                  </a:cubicBezTo>
                  <a:cubicBezTo>
                    <a:pt x="48" y="69"/>
                    <a:pt x="50" y="68"/>
                    <a:pt x="51" y="68"/>
                  </a:cubicBezTo>
                  <a:cubicBezTo>
                    <a:pt x="51" y="68"/>
                    <a:pt x="52" y="69"/>
                    <a:pt x="54" y="69"/>
                  </a:cubicBezTo>
                  <a:cubicBezTo>
                    <a:pt x="53" y="66"/>
                    <a:pt x="54" y="67"/>
                    <a:pt x="57" y="64"/>
                  </a:cubicBezTo>
                  <a:cubicBezTo>
                    <a:pt x="60" y="61"/>
                    <a:pt x="60" y="57"/>
                    <a:pt x="63" y="57"/>
                  </a:cubicBezTo>
                  <a:cubicBezTo>
                    <a:pt x="66" y="56"/>
                    <a:pt x="68" y="55"/>
                    <a:pt x="72" y="56"/>
                  </a:cubicBezTo>
                  <a:cubicBezTo>
                    <a:pt x="76" y="56"/>
                    <a:pt x="70" y="58"/>
                    <a:pt x="72" y="60"/>
                  </a:cubicBezTo>
                  <a:cubicBezTo>
                    <a:pt x="75" y="62"/>
                    <a:pt x="84" y="59"/>
                    <a:pt x="84" y="62"/>
                  </a:cubicBezTo>
                  <a:cubicBezTo>
                    <a:pt x="85" y="64"/>
                    <a:pt x="74" y="67"/>
                    <a:pt x="74" y="68"/>
                  </a:cubicBezTo>
                  <a:cubicBezTo>
                    <a:pt x="75" y="69"/>
                    <a:pt x="81" y="69"/>
                    <a:pt x="83" y="70"/>
                  </a:cubicBezTo>
                  <a:cubicBezTo>
                    <a:pt x="84" y="72"/>
                    <a:pt x="82" y="75"/>
                    <a:pt x="83" y="77"/>
                  </a:cubicBezTo>
                  <a:cubicBezTo>
                    <a:pt x="84" y="78"/>
                    <a:pt x="86" y="77"/>
                    <a:pt x="88" y="75"/>
                  </a:cubicBezTo>
                  <a:cubicBezTo>
                    <a:pt x="91" y="73"/>
                    <a:pt x="93" y="74"/>
                    <a:pt x="96" y="72"/>
                  </a:cubicBezTo>
                  <a:cubicBezTo>
                    <a:pt x="98" y="70"/>
                    <a:pt x="105" y="72"/>
                    <a:pt x="106" y="70"/>
                  </a:cubicBezTo>
                  <a:cubicBezTo>
                    <a:pt x="107" y="69"/>
                    <a:pt x="104" y="69"/>
                    <a:pt x="98" y="69"/>
                  </a:cubicBezTo>
                  <a:cubicBezTo>
                    <a:pt x="93" y="69"/>
                    <a:pt x="92" y="64"/>
                    <a:pt x="92" y="63"/>
                  </a:cubicBezTo>
                  <a:cubicBezTo>
                    <a:pt x="92" y="61"/>
                    <a:pt x="98" y="57"/>
                    <a:pt x="101" y="57"/>
                  </a:cubicBezTo>
                  <a:cubicBezTo>
                    <a:pt x="105" y="57"/>
                    <a:pt x="108" y="56"/>
                    <a:pt x="111" y="54"/>
                  </a:cubicBezTo>
                  <a:cubicBezTo>
                    <a:pt x="112" y="53"/>
                    <a:pt x="115" y="53"/>
                    <a:pt x="117" y="52"/>
                  </a:cubicBezTo>
                  <a:cubicBezTo>
                    <a:pt x="117" y="51"/>
                    <a:pt x="116" y="49"/>
                    <a:pt x="117" y="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005;p79">
              <a:extLst>
                <a:ext uri="{FF2B5EF4-FFF2-40B4-BE49-F238E27FC236}">
                  <a16:creationId xmlns:a16="http://schemas.microsoft.com/office/drawing/2014/main" id="{F75A3657-A6F1-109D-73C9-8C3D0104D271}"/>
                </a:ext>
              </a:extLst>
            </p:cNvPr>
            <p:cNvSpPr/>
            <p:nvPr/>
          </p:nvSpPr>
          <p:spPr bwMode="gray">
            <a:xfrm>
              <a:off x="4993211" y="2056834"/>
              <a:ext cx="191196" cy="1358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66" y="24"/>
                  </a:moveTo>
                  <a:cubicBezTo>
                    <a:pt x="64" y="23"/>
                    <a:pt x="63" y="21"/>
                    <a:pt x="61" y="20"/>
                  </a:cubicBezTo>
                  <a:cubicBezTo>
                    <a:pt x="60" y="19"/>
                    <a:pt x="60" y="16"/>
                    <a:pt x="58" y="15"/>
                  </a:cubicBezTo>
                  <a:cubicBezTo>
                    <a:pt x="56" y="14"/>
                    <a:pt x="57" y="12"/>
                    <a:pt x="57" y="10"/>
                  </a:cubicBezTo>
                  <a:cubicBezTo>
                    <a:pt x="57" y="8"/>
                    <a:pt x="58" y="5"/>
                    <a:pt x="57" y="5"/>
                  </a:cubicBezTo>
                  <a:cubicBezTo>
                    <a:pt x="56" y="4"/>
                    <a:pt x="51" y="2"/>
                    <a:pt x="49" y="3"/>
                  </a:cubicBezTo>
                  <a:cubicBezTo>
                    <a:pt x="48" y="4"/>
                    <a:pt x="47" y="4"/>
                    <a:pt x="46" y="3"/>
                  </a:cubicBezTo>
                  <a:cubicBezTo>
                    <a:pt x="45" y="1"/>
                    <a:pt x="44" y="1"/>
                    <a:pt x="42" y="1"/>
                  </a:cubicBezTo>
                  <a:cubicBezTo>
                    <a:pt x="40" y="1"/>
                    <a:pt x="39" y="1"/>
                    <a:pt x="37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4" y="1"/>
                    <a:pt x="34" y="3"/>
                    <a:pt x="32" y="3"/>
                  </a:cubicBezTo>
                  <a:cubicBezTo>
                    <a:pt x="31" y="3"/>
                    <a:pt x="29" y="2"/>
                    <a:pt x="27" y="4"/>
                  </a:cubicBezTo>
                  <a:cubicBezTo>
                    <a:pt x="25" y="5"/>
                    <a:pt x="25" y="7"/>
                    <a:pt x="25" y="8"/>
                  </a:cubicBezTo>
                  <a:cubicBezTo>
                    <a:pt x="25" y="9"/>
                    <a:pt x="25" y="11"/>
                    <a:pt x="24" y="11"/>
                  </a:cubicBezTo>
                  <a:cubicBezTo>
                    <a:pt x="23" y="11"/>
                    <a:pt x="23" y="12"/>
                    <a:pt x="22" y="12"/>
                  </a:cubicBezTo>
                  <a:cubicBezTo>
                    <a:pt x="21" y="13"/>
                    <a:pt x="18" y="15"/>
                    <a:pt x="18" y="16"/>
                  </a:cubicBezTo>
                  <a:cubicBezTo>
                    <a:pt x="18" y="17"/>
                    <a:pt x="18" y="20"/>
                    <a:pt x="17" y="20"/>
                  </a:cubicBezTo>
                  <a:cubicBezTo>
                    <a:pt x="16" y="20"/>
                    <a:pt x="13" y="20"/>
                    <a:pt x="12" y="21"/>
                  </a:cubicBezTo>
                  <a:cubicBezTo>
                    <a:pt x="11" y="23"/>
                    <a:pt x="10" y="23"/>
                    <a:pt x="9" y="23"/>
                  </a:cubicBezTo>
                  <a:cubicBezTo>
                    <a:pt x="8" y="23"/>
                    <a:pt x="5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2" y="25"/>
                    <a:pt x="3" y="27"/>
                    <a:pt x="4" y="29"/>
                  </a:cubicBezTo>
                  <a:cubicBezTo>
                    <a:pt x="5" y="30"/>
                    <a:pt x="6" y="34"/>
                    <a:pt x="4" y="35"/>
                  </a:cubicBezTo>
                  <a:cubicBezTo>
                    <a:pt x="3" y="35"/>
                    <a:pt x="0" y="37"/>
                    <a:pt x="0" y="39"/>
                  </a:cubicBezTo>
                  <a:cubicBezTo>
                    <a:pt x="0" y="40"/>
                    <a:pt x="3" y="41"/>
                    <a:pt x="2" y="43"/>
                  </a:cubicBezTo>
                  <a:cubicBezTo>
                    <a:pt x="2" y="44"/>
                    <a:pt x="2" y="45"/>
                    <a:pt x="2" y="46"/>
                  </a:cubicBezTo>
                  <a:cubicBezTo>
                    <a:pt x="4" y="46"/>
                    <a:pt x="5" y="47"/>
                    <a:pt x="7" y="45"/>
                  </a:cubicBezTo>
                  <a:cubicBezTo>
                    <a:pt x="8" y="45"/>
                    <a:pt x="9" y="43"/>
                    <a:pt x="11" y="43"/>
                  </a:cubicBezTo>
                  <a:cubicBezTo>
                    <a:pt x="14" y="43"/>
                    <a:pt x="23" y="43"/>
                    <a:pt x="24" y="45"/>
                  </a:cubicBezTo>
                  <a:cubicBezTo>
                    <a:pt x="25" y="45"/>
                    <a:pt x="29" y="45"/>
                    <a:pt x="31" y="45"/>
                  </a:cubicBezTo>
                  <a:cubicBezTo>
                    <a:pt x="33" y="46"/>
                    <a:pt x="36" y="47"/>
                    <a:pt x="36" y="46"/>
                  </a:cubicBezTo>
                  <a:cubicBezTo>
                    <a:pt x="36" y="45"/>
                    <a:pt x="39" y="47"/>
                    <a:pt x="41" y="46"/>
                  </a:cubicBezTo>
                  <a:cubicBezTo>
                    <a:pt x="43" y="45"/>
                    <a:pt x="45" y="49"/>
                    <a:pt x="46" y="48"/>
                  </a:cubicBezTo>
                  <a:cubicBezTo>
                    <a:pt x="47" y="47"/>
                    <a:pt x="51" y="47"/>
                    <a:pt x="52" y="48"/>
                  </a:cubicBezTo>
                  <a:cubicBezTo>
                    <a:pt x="54" y="50"/>
                    <a:pt x="54" y="47"/>
                    <a:pt x="54" y="46"/>
                  </a:cubicBezTo>
                  <a:cubicBezTo>
                    <a:pt x="54" y="45"/>
                    <a:pt x="59" y="41"/>
                    <a:pt x="59" y="41"/>
                  </a:cubicBezTo>
                  <a:cubicBezTo>
                    <a:pt x="59" y="41"/>
                    <a:pt x="61" y="41"/>
                    <a:pt x="63" y="40"/>
                  </a:cubicBezTo>
                  <a:cubicBezTo>
                    <a:pt x="62" y="40"/>
                    <a:pt x="62" y="39"/>
                    <a:pt x="61" y="37"/>
                  </a:cubicBezTo>
                  <a:cubicBezTo>
                    <a:pt x="61" y="34"/>
                    <a:pt x="60" y="32"/>
                    <a:pt x="61" y="31"/>
                  </a:cubicBezTo>
                  <a:cubicBezTo>
                    <a:pt x="61" y="29"/>
                    <a:pt x="64" y="32"/>
                    <a:pt x="66" y="31"/>
                  </a:cubicBezTo>
                  <a:cubicBezTo>
                    <a:pt x="68" y="31"/>
                    <a:pt x="70" y="29"/>
                    <a:pt x="70" y="28"/>
                  </a:cubicBezTo>
                  <a:cubicBezTo>
                    <a:pt x="70" y="26"/>
                    <a:pt x="67" y="24"/>
                    <a:pt x="6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006;p79">
              <a:extLst>
                <a:ext uri="{FF2B5EF4-FFF2-40B4-BE49-F238E27FC236}">
                  <a16:creationId xmlns:a16="http://schemas.microsoft.com/office/drawing/2014/main" id="{827EEB0A-C187-046D-02FD-12F18DF4899C}"/>
                </a:ext>
              </a:extLst>
            </p:cNvPr>
            <p:cNvSpPr/>
            <p:nvPr/>
          </p:nvSpPr>
          <p:spPr bwMode="gray">
            <a:xfrm>
              <a:off x="4944573" y="1999812"/>
              <a:ext cx="149268" cy="70441"/>
            </a:xfrm>
            <a:custGeom>
              <a:avLst/>
              <a:gdLst/>
              <a:ahLst/>
              <a:cxnLst/>
              <a:rect l="l" t="t" r="r" b="b"/>
              <a:pathLst>
                <a:path w="55" h="26" extrusionOk="0">
                  <a:moveTo>
                    <a:pt x="19" y="19"/>
                  </a:moveTo>
                  <a:cubicBezTo>
                    <a:pt x="21" y="19"/>
                    <a:pt x="26" y="19"/>
                    <a:pt x="28" y="19"/>
                  </a:cubicBezTo>
                  <a:cubicBezTo>
                    <a:pt x="31" y="18"/>
                    <a:pt x="31" y="20"/>
                    <a:pt x="33" y="20"/>
                  </a:cubicBezTo>
                  <a:cubicBezTo>
                    <a:pt x="35" y="19"/>
                    <a:pt x="38" y="22"/>
                    <a:pt x="39" y="24"/>
                  </a:cubicBezTo>
                  <a:cubicBezTo>
                    <a:pt x="41" y="25"/>
                    <a:pt x="42" y="25"/>
                    <a:pt x="43" y="26"/>
                  </a:cubicBezTo>
                  <a:cubicBezTo>
                    <a:pt x="44" y="26"/>
                    <a:pt x="44" y="25"/>
                    <a:pt x="45" y="25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1" y="22"/>
                    <a:pt x="53" y="21"/>
                  </a:cubicBezTo>
                  <a:cubicBezTo>
                    <a:pt x="53" y="20"/>
                    <a:pt x="54" y="20"/>
                    <a:pt x="55" y="20"/>
                  </a:cubicBezTo>
                  <a:cubicBezTo>
                    <a:pt x="54" y="19"/>
                    <a:pt x="54" y="17"/>
                    <a:pt x="53" y="16"/>
                  </a:cubicBezTo>
                  <a:cubicBezTo>
                    <a:pt x="52" y="15"/>
                    <a:pt x="51" y="13"/>
                    <a:pt x="51" y="11"/>
                  </a:cubicBezTo>
                  <a:cubicBezTo>
                    <a:pt x="51" y="10"/>
                    <a:pt x="51" y="8"/>
                    <a:pt x="51" y="7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7" y="6"/>
                    <a:pt x="43" y="5"/>
                    <a:pt x="42" y="5"/>
                  </a:cubicBezTo>
                  <a:cubicBezTo>
                    <a:pt x="40" y="6"/>
                    <a:pt x="36" y="1"/>
                    <a:pt x="35" y="1"/>
                  </a:cubicBezTo>
                  <a:cubicBezTo>
                    <a:pt x="34" y="0"/>
                    <a:pt x="30" y="0"/>
                    <a:pt x="26" y="1"/>
                  </a:cubicBezTo>
                  <a:cubicBezTo>
                    <a:pt x="25" y="3"/>
                    <a:pt x="26" y="5"/>
                    <a:pt x="26" y="8"/>
                  </a:cubicBezTo>
                  <a:cubicBezTo>
                    <a:pt x="26" y="12"/>
                    <a:pt x="22" y="11"/>
                    <a:pt x="20" y="11"/>
                  </a:cubicBezTo>
                  <a:cubicBezTo>
                    <a:pt x="18" y="11"/>
                    <a:pt x="14" y="5"/>
                    <a:pt x="13" y="3"/>
                  </a:cubicBezTo>
                  <a:cubicBezTo>
                    <a:pt x="13" y="2"/>
                    <a:pt x="9" y="5"/>
                    <a:pt x="6" y="6"/>
                  </a:cubicBezTo>
                  <a:cubicBezTo>
                    <a:pt x="3" y="8"/>
                    <a:pt x="5" y="11"/>
                    <a:pt x="3" y="12"/>
                  </a:cubicBezTo>
                  <a:cubicBezTo>
                    <a:pt x="1" y="14"/>
                    <a:pt x="0" y="17"/>
                    <a:pt x="2" y="19"/>
                  </a:cubicBezTo>
                  <a:cubicBezTo>
                    <a:pt x="2" y="19"/>
                    <a:pt x="2" y="19"/>
                    <a:pt x="2" y="20"/>
                  </a:cubicBezTo>
                  <a:cubicBezTo>
                    <a:pt x="4" y="19"/>
                    <a:pt x="7" y="19"/>
                    <a:pt x="8" y="19"/>
                  </a:cubicBezTo>
                  <a:cubicBezTo>
                    <a:pt x="11" y="17"/>
                    <a:pt x="17" y="19"/>
                    <a:pt x="1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007;p79">
              <a:extLst>
                <a:ext uri="{FF2B5EF4-FFF2-40B4-BE49-F238E27FC236}">
                  <a16:creationId xmlns:a16="http://schemas.microsoft.com/office/drawing/2014/main" id="{90024A2E-B600-F9BC-4BF3-4CFC2028B44F}"/>
                </a:ext>
              </a:extLst>
            </p:cNvPr>
            <p:cNvSpPr/>
            <p:nvPr/>
          </p:nvSpPr>
          <p:spPr bwMode="gray">
            <a:xfrm>
              <a:off x="4944573" y="2043418"/>
              <a:ext cx="117402" cy="78827"/>
            </a:xfrm>
            <a:custGeom>
              <a:avLst/>
              <a:gdLst/>
              <a:ahLst/>
              <a:cxnLst/>
              <a:rect l="l" t="t" r="r" b="b"/>
              <a:pathLst>
                <a:path w="43" h="29" extrusionOk="0">
                  <a:moveTo>
                    <a:pt x="6" y="14"/>
                  </a:moveTo>
                  <a:cubicBezTo>
                    <a:pt x="7" y="15"/>
                    <a:pt x="10" y="16"/>
                    <a:pt x="11" y="16"/>
                  </a:cubicBezTo>
                  <a:cubicBezTo>
                    <a:pt x="12" y="15"/>
                    <a:pt x="15" y="17"/>
                    <a:pt x="15" y="18"/>
                  </a:cubicBezTo>
                  <a:cubicBezTo>
                    <a:pt x="15" y="20"/>
                    <a:pt x="14" y="24"/>
                    <a:pt x="15" y="24"/>
                  </a:cubicBezTo>
                  <a:cubicBezTo>
                    <a:pt x="15" y="24"/>
                    <a:pt x="21" y="26"/>
                    <a:pt x="21" y="28"/>
                  </a:cubicBezTo>
                  <a:cubicBezTo>
                    <a:pt x="23" y="28"/>
                    <a:pt x="26" y="28"/>
                    <a:pt x="26" y="28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5"/>
                    <a:pt x="34" y="25"/>
                    <a:pt x="35" y="25"/>
                  </a:cubicBezTo>
                  <a:cubicBezTo>
                    <a:pt x="36" y="25"/>
                    <a:pt x="36" y="22"/>
                    <a:pt x="36" y="21"/>
                  </a:cubicBezTo>
                  <a:cubicBezTo>
                    <a:pt x="36" y="20"/>
                    <a:pt x="39" y="18"/>
                    <a:pt x="39" y="17"/>
                  </a:cubicBezTo>
                  <a:cubicBezTo>
                    <a:pt x="41" y="17"/>
                    <a:pt x="40" y="15"/>
                    <a:pt x="42" y="15"/>
                  </a:cubicBezTo>
                  <a:cubicBezTo>
                    <a:pt x="43" y="15"/>
                    <a:pt x="43" y="14"/>
                    <a:pt x="43" y="13"/>
                  </a:cubicBezTo>
                  <a:cubicBezTo>
                    <a:pt x="43" y="12"/>
                    <a:pt x="43" y="11"/>
                    <a:pt x="43" y="10"/>
                  </a:cubicBezTo>
                  <a:cubicBezTo>
                    <a:pt x="42" y="9"/>
                    <a:pt x="41" y="9"/>
                    <a:pt x="39" y="8"/>
                  </a:cubicBezTo>
                  <a:cubicBezTo>
                    <a:pt x="38" y="6"/>
                    <a:pt x="35" y="3"/>
                    <a:pt x="33" y="4"/>
                  </a:cubicBezTo>
                  <a:cubicBezTo>
                    <a:pt x="31" y="4"/>
                    <a:pt x="31" y="1"/>
                    <a:pt x="28" y="2"/>
                  </a:cubicBezTo>
                  <a:cubicBezTo>
                    <a:pt x="26" y="3"/>
                    <a:pt x="21" y="2"/>
                    <a:pt x="19" y="2"/>
                  </a:cubicBezTo>
                  <a:cubicBezTo>
                    <a:pt x="17" y="2"/>
                    <a:pt x="11" y="0"/>
                    <a:pt x="8" y="2"/>
                  </a:cubicBezTo>
                  <a:cubicBezTo>
                    <a:pt x="7" y="3"/>
                    <a:pt x="4" y="3"/>
                    <a:pt x="2" y="4"/>
                  </a:cubicBezTo>
                  <a:cubicBezTo>
                    <a:pt x="3" y="7"/>
                    <a:pt x="3" y="10"/>
                    <a:pt x="1" y="12"/>
                  </a:cubicBezTo>
                  <a:cubicBezTo>
                    <a:pt x="0" y="14"/>
                    <a:pt x="0" y="14"/>
                    <a:pt x="1" y="14"/>
                  </a:cubicBezTo>
                  <a:cubicBezTo>
                    <a:pt x="3" y="14"/>
                    <a:pt x="6" y="14"/>
                    <a:pt x="6" y="1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008;p79">
              <a:extLst>
                <a:ext uri="{FF2B5EF4-FFF2-40B4-BE49-F238E27FC236}">
                  <a16:creationId xmlns:a16="http://schemas.microsoft.com/office/drawing/2014/main" id="{18611D36-E5EC-8440-4E5C-F01156D0CBE2}"/>
                </a:ext>
              </a:extLst>
            </p:cNvPr>
            <p:cNvSpPr/>
            <p:nvPr/>
          </p:nvSpPr>
          <p:spPr bwMode="gray">
            <a:xfrm>
              <a:off x="4654423" y="2291637"/>
              <a:ext cx="92244" cy="46961"/>
            </a:xfrm>
            <a:custGeom>
              <a:avLst/>
              <a:gdLst/>
              <a:ahLst/>
              <a:cxnLst/>
              <a:rect l="l" t="t" r="r" b="b"/>
              <a:pathLst>
                <a:path w="34" h="17" extrusionOk="0">
                  <a:moveTo>
                    <a:pt x="30" y="7"/>
                  </a:moveTo>
                  <a:cubicBezTo>
                    <a:pt x="29" y="8"/>
                    <a:pt x="26" y="5"/>
                    <a:pt x="26" y="5"/>
                  </a:cubicBezTo>
                  <a:cubicBezTo>
                    <a:pt x="26" y="4"/>
                    <a:pt x="26" y="2"/>
                    <a:pt x="26" y="1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0" y="0"/>
                    <a:pt x="19" y="0"/>
                    <a:pt x="17" y="0"/>
                  </a:cubicBezTo>
                  <a:cubicBezTo>
                    <a:pt x="16" y="0"/>
                    <a:pt x="12" y="0"/>
                    <a:pt x="11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1"/>
                    <a:pt x="6" y="3"/>
                    <a:pt x="6" y="4"/>
                  </a:cubicBezTo>
                  <a:cubicBezTo>
                    <a:pt x="6" y="6"/>
                    <a:pt x="2" y="8"/>
                    <a:pt x="1" y="10"/>
                  </a:cubicBezTo>
                  <a:cubicBezTo>
                    <a:pt x="0" y="13"/>
                    <a:pt x="0" y="14"/>
                    <a:pt x="2" y="12"/>
                  </a:cubicBezTo>
                  <a:cubicBezTo>
                    <a:pt x="3" y="10"/>
                    <a:pt x="5" y="11"/>
                    <a:pt x="5" y="13"/>
                  </a:cubicBezTo>
                  <a:cubicBezTo>
                    <a:pt x="5" y="14"/>
                    <a:pt x="8" y="15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9" y="16"/>
                    <a:pt x="12" y="16"/>
                    <a:pt x="13" y="16"/>
                  </a:cubicBezTo>
                  <a:cubicBezTo>
                    <a:pt x="14" y="16"/>
                    <a:pt x="16" y="11"/>
                    <a:pt x="17" y="11"/>
                  </a:cubicBezTo>
                  <a:cubicBezTo>
                    <a:pt x="17" y="10"/>
                    <a:pt x="19" y="14"/>
                    <a:pt x="21" y="16"/>
                  </a:cubicBezTo>
                  <a:cubicBezTo>
                    <a:pt x="22" y="17"/>
                    <a:pt x="22" y="15"/>
                    <a:pt x="22" y="13"/>
                  </a:cubicBezTo>
                  <a:cubicBezTo>
                    <a:pt x="22" y="12"/>
                    <a:pt x="24" y="11"/>
                    <a:pt x="25" y="12"/>
                  </a:cubicBezTo>
                  <a:cubicBezTo>
                    <a:pt x="26" y="12"/>
                    <a:pt x="29" y="12"/>
                    <a:pt x="29" y="11"/>
                  </a:cubicBezTo>
                  <a:cubicBezTo>
                    <a:pt x="29" y="9"/>
                    <a:pt x="30" y="10"/>
                    <a:pt x="31" y="10"/>
                  </a:cubicBezTo>
                  <a:cubicBezTo>
                    <a:pt x="32" y="10"/>
                    <a:pt x="33" y="8"/>
                    <a:pt x="33" y="8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7"/>
                    <a:pt x="31" y="6"/>
                    <a:pt x="30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009;p79">
              <a:extLst>
                <a:ext uri="{FF2B5EF4-FFF2-40B4-BE49-F238E27FC236}">
                  <a16:creationId xmlns:a16="http://schemas.microsoft.com/office/drawing/2014/main" id="{8A23DB91-C60C-BD5B-FA6A-5D5FADBECFBB}"/>
                </a:ext>
              </a:extLst>
            </p:cNvPr>
            <p:cNvSpPr/>
            <p:nvPr/>
          </p:nvSpPr>
          <p:spPr bwMode="gray">
            <a:xfrm>
              <a:off x="4652746" y="2095408"/>
              <a:ext cx="182812" cy="204614"/>
            </a:xfrm>
            <a:custGeom>
              <a:avLst/>
              <a:gdLst/>
              <a:ahLst/>
              <a:cxnLst/>
              <a:rect l="l" t="t" r="r" b="b"/>
              <a:pathLst>
                <a:path w="67" h="75" extrusionOk="0">
                  <a:moveTo>
                    <a:pt x="9" y="19"/>
                  </a:moveTo>
                  <a:cubicBezTo>
                    <a:pt x="7" y="22"/>
                    <a:pt x="5" y="22"/>
                    <a:pt x="5" y="23"/>
                  </a:cubicBezTo>
                  <a:cubicBezTo>
                    <a:pt x="6" y="23"/>
                    <a:pt x="8" y="26"/>
                    <a:pt x="8" y="27"/>
                  </a:cubicBezTo>
                  <a:cubicBezTo>
                    <a:pt x="7" y="28"/>
                    <a:pt x="6" y="27"/>
                    <a:pt x="6" y="30"/>
                  </a:cubicBezTo>
                  <a:cubicBezTo>
                    <a:pt x="6" y="31"/>
                    <a:pt x="3" y="31"/>
                    <a:pt x="2" y="31"/>
                  </a:cubicBezTo>
                  <a:cubicBezTo>
                    <a:pt x="0" y="31"/>
                    <a:pt x="2" y="33"/>
                    <a:pt x="1" y="35"/>
                  </a:cubicBezTo>
                  <a:cubicBezTo>
                    <a:pt x="0" y="36"/>
                    <a:pt x="0" y="40"/>
                    <a:pt x="0" y="41"/>
                  </a:cubicBezTo>
                  <a:cubicBezTo>
                    <a:pt x="0" y="42"/>
                    <a:pt x="3" y="44"/>
                    <a:pt x="2" y="45"/>
                  </a:cubicBezTo>
                  <a:cubicBezTo>
                    <a:pt x="2" y="46"/>
                    <a:pt x="0" y="47"/>
                    <a:pt x="1" y="48"/>
                  </a:cubicBezTo>
                  <a:cubicBezTo>
                    <a:pt x="1" y="49"/>
                    <a:pt x="3" y="50"/>
                    <a:pt x="3" y="55"/>
                  </a:cubicBezTo>
                  <a:cubicBezTo>
                    <a:pt x="4" y="55"/>
                    <a:pt x="5" y="55"/>
                    <a:pt x="5" y="56"/>
                  </a:cubicBezTo>
                  <a:cubicBezTo>
                    <a:pt x="6" y="56"/>
                    <a:pt x="8" y="57"/>
                    <a:pt x="10" y="57"/>
                  </a:cubicBezTo>
                  <a:cubicBezTo>
                    <a:pt x="12" y="57"/>
                    <a:pt x="12" y="59"/>
                    <a:pt x="13" y="59"/>
                  </a:cubicBezTo>
                  <a:cubicBezTo>
                    <a:pt x="14" y="58"/>
                    <a:pt x="17" y="59"/>
                    <a:pt x="15" y="61"/>
                  </a:cubicBezTo>
                  <a:cubicBezTo>
                    <a:pt x="13" y="63"/>
                    <a:pt x="12" y="66"/>
                    <a:pt x="12" y="68"/>
                  </a:cubicBezTo>
                  <a:cubicBezTo>
                    <a:pt x="12" y="68"/>
                    <a:pt x="12" y="70"/>
                    <a:pt x="12" y="72"/>
                  </a:cubicBezTo>
                  <a:cubicBezTo>
                    <a:pt x="13" y="72"/>
                    <a:pt x="17" y="72"/>
                    <a:pt x="18" y="71"/>
                  </a:cubicBezTo>
                  <a:cubicBezTo>
                    <a:pt x="20" y="71"/>
                    <a:pt x="21" y="71"/>
                    <a:pt x="23" y="71"/>
                  </a:cubicBezTo>
                  <a:cubicBezTo>
                    <a:pt x="25" y="72"/>
                    <a:pt x="26" y="73"/>
                    <a:pt x="27" y="73"/>
                  </a:cubicBezTo>
                  <a:cubicBezTo>
                    <a:pt x="27" y="73"/>
                    <a:pt x="27" y="72"/>
                    <a:pt x="28" y="72"/>
                  </a:cubicBezTo>
                  <a:cubicBezTo>
                    <a:pt x="30" y="72"/>
                    <a:pt x="31" y="75"/>
                    <a:pt x="33" y="74"/>
                  </a:cubicBezTo>
                  <a:cubicBezTo>
                    <a:pt x="34" y="72"/>
                    <a:pt x="36" y="72"/>
                    <a:pt x="37" y="73"/>
                  </a:cubicBezTo>
                  <a:cubicBezTo>
                    <a:pt x="38" y="74"/>
                    <a:pt x="40" y="74"/>
                    <a:pt x="41" y="73"/>
                  </a:cubicBezTo>
                  <a:cubicBezTo>
                    <a:pt x="42" y="71"/>
                    <a:pt x="48" y="70"/>
                    <a:pt x="49" y="71"/>
                  </a:cubicBezTo>
                  <a:cubicBezTo>
                    <a:pt x="50" y="71"/>
                    <a:pt x="53" y="73"/>
                    <a:pt x="51" y="69"/>
                  </a:cubicBezTo>
                  <a:cubicBezTo>
                    <a:pt x="50" y="65"/>
                    <a:pt x="54" y="66"/>
                    <a:pt x="55" y="65"/>
                  </a:cubicBezTo>
                  <a:cubicBezTo>
                    <a:pt x="55" y="63"/>
                    <a:pt x="60" y="62"/>
                    <a:pt x="59" y="61"/>
                  </a:cubicBezTo>
                  <a:cubicBezTo>
                    <a:pt x="58" y="60"/>
                    <a:pt x="52" y="56"/>
                    <a:pt x="51" y="56"/>
                  </a:cubicBezTo>
                  <a:cubicBezTo>
                    <a:pt x="50" y="55"/>
                    <a:pt x="50" y="51"/>
                    <a:pt x="49" y="49"/>
                  </a:cubicBezTo>
                  <a:cubicBezTo>
                    <a:pt x="48" y="47"/>
                    <a:pt x="46" y="45"/>
                    <a:pt x="48" y="45"/>
                  </a:cubicBezTo>
                  <a:cubicBezTo>
                    <a:pt x="50" y="44"/>
                    <a:pt x="54" y="44"/>
                    <a:pt x="56" y="43"/>
                  </a:cubicBezTo>
                  <a:cubicBezTo>
                    <a:pt x="58" y="41"/>
                    <a:pt x="61" y="41"/>
                    <a:pt x="62" y="40"/>
                  </a:cubicBezTo>
                  <a:cubicBezTo>
                    <a:pt x="63" y="38"/>
                    <a:pt x="65" y="40"/>
                    <a:pt x="66" y="39"/>
                  </a:cubicBezTo>
                  <a:cubicBezTo>
                    <a:pt x="66" y="38"/>
                    <a:pt x="67" y="36"/>
                    <a:pt x="66" y="35"/>
                  </a:cubicBezTo>
                  <a:cubicBezTo>
                    <a:pt x="65" y="34"/>
                    <a:pt x="64" y="32"/>
                    <a:pt x="64" y="29"/>
                  </a:cubicBezTo>
                  <a:cubicBezTo>
                    <a:pt x="64" y="26"/>
                    <a:pt x="63" y="27"/>
                    <a:pt x="63" y="25"/>
                  </a:cubicBezTo>
                  <a:cubicBezTo>
                    <a:pt x="63" y="24"/>
                    <a:pt x="63" y="22"/>
                    <a:pt x="62" y="21"/>
                  </a:cubicBezTo>
                  <a:cubicBezTo>
                    <a:pt x="61" y="21"/>
                    <a:pt x="60" y="20"/>
                    <a:pt x="62" y="19"/>
                  </a:cubicBezTo>
                  <a:cubicBezTo>
                    <a:pt x="63" y="17"/>
                    <a:pt x="62" y="12"/>
                    <a:pt x="62" y="11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1" y="10"/>
                    <a:pt x="61" y="9"/>
                    <a:pt x="61" y="9"/>
                  </a:cubicBezTo>
                  <a:cubicBezTo>
                    <a:pt x="61" y="7"/>
                    <a:pt x="59" y="7"/>
                    <a:pt x="56" y="7"/>
                  </a:cubicBezTo>
                  <a:cubicBezTo>
                    <a:pt x="53" y="7"/>
                    <a:pt x="58" y="4"/>
                    <a:pt x="57" y="2"/>
                  </a:cubicBezTo>
                  <a:cubicBezTo>
                    <a:pt x="56" y="1"/>
                    <a:pt x="53" y="5"/>
                    <a:pt x="50" y="4"/>
                  </a:cubicBezTo>
                  <a:cubicBezTo>
                    <a:pt x="48" y="3"/>
                    <a:pt x="44" y="7"/>
                    <a:pt x="42" y="9"/>
                  </a:cubicBezTo>
                  <a:cubicBezTo>
                    <a:pt x="39" y="11"/>
                    <a:pt x="37" y="8"/>
                    <a:pt x="38" y="7"/>
                  </a:cubicBezTo>
                  <a:cubicBezTo>
                    <a:pt x="40" y="4"/>
                    <a:pt x="38" y="4"/>
                    <a:pt x="36" y="5"/>
                  </a:cubicBezTo>
                  <a:cubicBezTo>
                    <a:pt x="33" y="6"/>
                    <a:pt x="30" y="5"/>
                    <a:pt x="30" y="2"/>
                  </a:cubicBezTo>
                  <a:cubicBezTo>
                    <a:pt x="30" y="2"/>
                    <a:pt x="30" y="1"/>
                    <a:pt x="29" y="0"/>
                  </a:cubicBezTo>
                  <a:cubicBezTo>
                    <a:pt x="28" y="1"/>
                    <a:pt x="27" y="1"/>
                    <a:pt x="26" y="0"/>
                  </a:cubicBezTo>
                  <a:cubicBezTo>
                    <a:pt x="25" y="0"/>
                    <a:pt x="23" y="0"/>
                    <a:pt x="20" y="0"/>
                  </a:cubicBezTo>
                  <a:cubicBezTo>
                    <a:pt x="21" y="1"/>
                    <a:pt x="22" y="2"/>
                    <a:pt x="21" y="4"/>
                  </a:cubicBezTo>
                  <a:cubicBezTo>
                    <a:pt x="20" y="6"/>
                    <a:pt x="22" y="7"/>
                    <a:pt x="24" y="9"/>
                  </a:cubicBezTo>
                  <a:cubicBezTo>
                    <a:pt x="25" y="12"/>
                    <a:pt x="20" y="11"/>
                    <a:pt x="20" y="13"/>
                  </a:cubicBezTo>
                  <a:cubicBezTo>
                    <a:pt x="20" y="15"/>
                    <a:pt x="16" y="13"/>
                    <a:pt x="14" y="12"/>
                  </a:cubicBezTo>
                  <a:cubicBezTo>
                    <a:pt x="13" y="11"/>
                    <a:pt x="9" y="12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7"/>
                    <a:pt x="10" y="19"/>
                    <a:pt x="9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010;p79">
              <a:extLst>
                <a:ext uri="{FF2B5EF4-FFF2-40B4-BE49-F238E27FC236}">
                  <a16:creationId xmlns:a16="http://schemas.microsoft.com/office/drawing/2014/main" id="{CD9A800B-3322-2BE2-A049-52157813384B}"/>
                </a:ext>
              </a:extLst>
            </p:cNvPr>
            <p:cNvSpPr/>
            <p:nvPr/>
          </p:nvSpPr>
          <p:spPr bwMode="gray">
            <a:xfrm>
              <a:off x="4946249" y="1600647"/>
              <a:ext cx="216354" cy="338786"/>
            </a:xfrm>
            <a:custGeom>
              <a:avLst/>
              <a:gdLst/>
              <a:ahLst/>
              <a:cxnLst/>
              <a:rect l="l" t="t" r="r" b="b"/>
              <a:pathLst>
                <a:path w="79" h="124" extrusionOk="0">
                  <a:moveTo>
                    <a:pt x="67" y="104"/>
                  </a:moveTo>
                  <a:cubicBezTo>
                    <a:pt x="69" y="100"/>
                    <a:pt x="77" y="98"/>
                    <a:pt x="78" y="94"/>
                  </a:cubicBezTo>
                  <a:cubicBezTo>
                    <a:pt x="79" y="92"/>
                    <a:pt x="79" y="91"/>
                    <a:pt x="76" y="89"/>
                  </a:cubicBezTo>
                  <a:cubicBezTo>
                    <a:pt x="74" y="85"/>
                    <a:pt x="67" y="83"/>
                    <a:pt x="67" y="81"/>
                  </a:cubicBezTo>
                  <a:cubicBezTo>
                    <a:pt x="66" y="79"/>
                    <a:pt x="72" y="79"/>
                    <a:pt x="72" y="77"/>
                  </a:cubicBezTo>
                  <a:cubicBezTo>
                    <a:pt x="71" y="75"/>
                    <a:pt x="69" y="75"/>
                    <a:pt x="67" y="73"/>
                  </a:cubicBezTo>
                  <a:cubicBezTo>
                    <a:pt x="66" y="71"/>
                    <a:pt x="69" y="70"/>
                    <a:pt x="69" y="69"/>
                  </a:cubicBezTo>
                  <a:cubicBezTo>
                    <a:pt x="68" y="68"/>
                    <a:pt x="65" y="68"/>
                    <a:pt x="65" y="66"/>
                  </a:cubicBezTo>
                  <a:cubicBezTo>
                    <a:pt x="64" y="65"/>
                    <a:pt x="67" y="65"/>
                    <a:pt x="66" y="65"/>
                  </a:cubicBezTo>
                  <a:cubicBezTo>
                    <a:pt x="66" y="64"/>
                    <a:pt x="64" y="61"/>
                    <a:pt x="65" y="59"/>
                  </a:cubicBezTo>
                  <a:cubicBezTo>
                    <a:pt x="67" y="57"/>
                    <a:pt x="71" y="59"/>
                    <a:pt x="68" y="54"/>
                  </a:cubicBezTo>
                  <a:cubicBezTo>
                    <a:pt x="65" y="50"/>
                    <a:pt x="62" y="44"/>
                    <a:pt x="61" y="43"/>
                  </a:cubicBezTo>
                  <a:cubicBezTo>
                    <a:pt x="60" y="42"/>
                    <a:pt x="62" y="40"/>
                    <a:pt x="63" y="39"/>
                  </a:cubicBezTo>
                  <a:cubicBezTo>
                    <a:pt x="64" y="38"/>
                    <a:pt x="68" y="35"/>
                    <a:pt x="68" y="33"/>
                  </a:cubicBezTo>
                  <a:cubicBezTo>
                    <a:pt x="68" y="32"/>
                    <a:pt x="63" y="29"/>
                    <a:pt x="62" y="28"/>
                  </a:cubicBezTo>
                  <a:cubicBezTo>
                    <a:pt x="62" y="28"/>
                    <a:pt x="59" y="28"/>
                    <a:pt x="58" y="25"/>
                  </a:cubicBezTo>
                  <a:cubicBezTo>
                    <a:pt x="57" y="23"/>
                    <a:pt x="56" y="22"/>
                    <a:pt x="57" y="21"/>
                  </a:cubicBezTo>
                  <a:cubicBezTo>
                    <a:pt x="58" y="19"/>
                    <a:pt x="58" y="19"/>
                    <a:pt x="58" y="18"/>
                  </a:cubicBezTo>
                  <a:cubicBezTo>
                    <a:pt x="58" y="16"/>
                    <a:pt x="61" y="17"/>
                    <a:pt x="61" y="15"/>
                  </a:cubicBezTo>
                  <a:cubicBezTo>
                    <a:pt x="61" y="14"/>
                    <a:pt x="62" y="13"/>
                    <a:pt x="62" y="12"/>
                  </a:cubicBezTo>
                  <a:cubicBezTo>
                    <a:pt x="62" y="11"/>
                    <a:pt x="62" y="9"/>
                    <a:pt x="62" y="8"/>
                  </a:cubicBezTo>
                  <a:cubicBezTo>
                    <a:pt x="62" y="7"/>
                    <a:pt x="56" y="6"/>
                    <a:pt x="54" y="3"/>
                  </a:cubicBezTo>
                  <a:cubicBezTo>
                    <a:pt x="53" y="0"/>
                    <a:pt x="50" y="2"/>
                    <a:pt x="49" y="3"/>
                  </a:cubicBezTo>
                  <a:cubicBezTo>
                    <a:pt x="48" y="5"/>
                    <a:pt x="41" y="3"/>
                    <a:pt x="41" y="5"/>
                  </a:cubicBezTo>
                  <a:cubicBezTo>
                    <a:pt x="41" y="7"/>
                    <a:pt x="37" y="7"/>
                    <a:pt x="37" y="9"/>
                  </a:cubicBezTo>
                  <a:cubicBezTo>
                    <a:pt x="37" y="12"/>
                    <a:pt x="38" y="17"/>
                    <a:pt x="35" y="16"/>
                  </a:cubicBezTo>
                  <a:cubicBezTo>
                    <a:pt x="32" y="16"/>
                    <a:pt x="34" y="18"/>
                    <a:pt x="32" y="20"/>
                  </a:cubicBezTo>
                  <a:cubicBezTo>
                    <a:pt x="30" y="23"/>
                    <a:pt x="30" y="19"/>
                    <a:pt x="27" y="19"/>
                  </a:cubicBezTo>
                  <a:cubicBezTo>
                    <a:pt x="25" y="19"/>
                    <a:pt x="23" y="17"/>
                    <a:pt x="22" y="19"/>
                  </a:cubicBezTo>
                  <a:cubicBezTo>
                    <a:pt x="21" y="20"/>
                    <a:pt x="17" y="19"/>
                    <a:pt x="13" y="19"/>
                  </a:cubicBezTo>
                  <a:cubicBezTo>
                    <a:pt x="11" y="18"/>
                    <a:pt x="9" y="13"/>
                    <a:pt x="6" y="12"/>
                  </a:cubicBezTo>
                  <a:cubicBezTo>
                    <a:pt x="4" y="12"/>
                    <a:pt x="1" y="14"/>
                    <a:pt x="0" y="16"/>
                  </a:cubicBezTo>
                  <a:cubicBezTo>
                    <a:pt x="3" y="18"/>
                    <a:pt x="5" y="20"/>
                    <a:pt x="9" y="22"/>
                  </a:cubicBezTo>
                  <a:cubicBezTo>
                    <a:pt x="12" y="24"/>
                    <a:pt x="20" y="26"/>
                    <a:pt x="20" y="29"/>
                  </a:cubicBezTo>
                  <a:cubicBezTo>
                    <a:pt x="19" y="30"/>
                    <a:pt x="18" y="34"/>
                    <a:pt x="20" y="35"/>
                  </a:cubicBezTo>
                  <a:cubicBezTo>
                    <a:pt x="22" y="36"/>
                    <a:pt x="20" y="41"/>
                    <a:pt x="22" y="42"/>
                  </a:cubicBezTo>
                  <a:cubicBezTo>
                    <a:pt x="24" y="43"/>
                    <a:pt x="23" y="48"/>
                    <a:pt x="22" y="48"/>
                  </a:cubicBezTo>
                  <a:cubicBezTo>
                    <a:pt x="20" y="48"/>
                    <a:pt x="22" y="51"/>
                    <a:pt x="23" y="53"/>
                  </a:cubicBezTo>
                  <a:cubicBezTo>
                    <a:pt x="24" y="53"/>
                    <a:pt x="24" y="54"/>
                    <a:pt x="24" y="56"/>
                  </a:cubicBezTo>
                  <a:cubicBezTo>
                    <a:pt x="26" y="56"/>
                    <a:pt x="28" y="57"/>
                    <a:pt x="30" y="58"/>
                  </a:cubicBezTo>
                  <a:cubicBezTo>
                    <a:pt x="33" y="60"/>
                    <a:pt x="32" y="62"/>
                    <a:pt x="32" y="64"/>
                  </a:cubicBezTo>
                  <a:cubicBezTo>
                    <a:pt x="33" y="66"/>
                    <a:pt x="33" y="67"/>
                    <a:pt x="31" y="66"/>
                  </a:cubicBezTo>
                  <a:cubicBezTo>
                    <a:pt x="29" y="65"/>
                    <a:pt x="28" y="66"/>
                    <a:pt x="27" y="70"/>
                  </a:cubicBezTo>
                  <a:cubicBezTo>
                    <a:pt x="26" y="73"/>
                    <a:pt x="22" y="77"/>
                    <a:pt x="19" y="77"/>
                  </a:cubicBezTo>
                  <a:cubicBezTo>
                    <a:pt x="17" y="77"/>
                    <a:pt x="17" y="80"/>
                    <a:pt x="15" y="81"/>
                  </a:cubicBezTo>
                  <a:cubicBezTo>
                    <a:pt x="12" y="81"/>
                    <a:pt x="11" y="82"/>
                    <a:pt x="11" y="85"/>
                  </a:cubicBezTo>
                  <a:cubicBezTo>
                    <a:pt x="12" y="87"/>
                    <a:pt x="8" y="88"/>
                    <a:pt x="6" y="88"/>
                  </a:cubicBezTo>
                  <a:cubicBezTo>
                    <a:pt x="4" y="88"/>
                    <a:pt x="4" y="91"/>
                    <a:pt x="2" y="92"/>
                  </a:cubicBezTo>
                  <a:cubicBezTo>
                    <a:pt x="0" y="93"/>
                    <a:pt x="1" y="94"/>
                    <a:pt x="3" y="96"/>
                  </a:cubicBezTo>
                  <a:cubicBezTo>
                    <a:pt x="4" y="99"/>
                    <a:pt x="3" y="100"/>
                    <a:pt x="3" y="101"/>
                  </a:cubicBezTo>
                  <a:cubicBezTo>
                    <a:pt x="4" y="103"/>
                    <a:pt x="7" y="106"/>
                    <a:pt x="5" y="110"/>
                  </a:cubicBezTo>
                  <a:cubicBezTo>
                    <a:pt x="3" y="113"/>
                    <a:pt x="1" y="118"/>
                    <a:pt x="3" y="117"/>
                  </a:cubicBezTo>
                  <a:cubicBezTo>
                    <a:pt x="4" y="117"/>
                    <a:pt x="8" y="121"/>
                    <a:pt x="10" y="120"/>
                  </a:cubicBezTo>
                  <a:cubicBezTo>
                    <a:pt x="12" y="120"/>
                    <a:pt x="12" y="123"/>
                    <a:pt x="14" y="123"/>
                  </a:cubicBezTo>
                  <a:cubicBezTo>
                    <a:pt x="16" y="122"/>
                    <a:pt x="16" y="124"/>
                    <a:pt x="23" y="124"/>
                  </a:cubicBezTo>
                  <a:cubicBezTo>
                    <a:pt x="28" y="124"/>
                    <a:pt x="41" y="119"/>
                    <a:pt x="46" y="119"/>
                  </a:cubicBezTo>
                  <a:cubicBezTo>
                    <a:pt x="49" y="119"/>
                    <a:pt x="50" y="119"/>
                    <a:pt x="52" y="118"/>
                  </a:cubicBezTo>
                  <a:cubicBezTo>
                    <a:pt x="53" y="117"/>
                    <a:pt x="54" y="115"/>
                    <a:pt x="56" y="113"/>
                  </a:cubicBezTo>
                  <a:cubicBezTo>
                    <a:pt x="59" y="111"/>
                    <a:pt x="65" y="109"/>
                    <a:pt x="67" y="10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011;p79">
              <a:extLst>
                <a:ext uri="{FF2B5EF4-FFF2-40B4-BE49-F238E27FC236}">
                  <a16:creationId xmlns:a16="http://schemas.microsoft.com/office/drawing/2014/main" id="{14AEBD41-6F61-D900-1726-231CB8B45C16}"/>
                </a:ext>
              </a:extLst>
            </p:cNvPr>
            <p:cNvSpPr/>
            <p:nvPr/>
          </p:nvSpPr>
          <p:spPr bwMode="gray">
            <a:xfrm>
              <a:off x="5219626" y="2665641"/>
              <a:ext cx="427677" cy="343819"/>
            </a:xfrm>
            <a:custGeom>
              <a:avLst/>
              <a:gdLst/>
              <a:ahLst/>
              <a:cxnLst/>
              <a:rect l="l" t="t" r="r" b="b"/>
              <a:pathLst>
                <a:path w="157" h="126" extrusionOk="0">
                  <a:moveTo>
                    <a:pt x="94" y="27"/>
                  </a:moveTo>
                  <a:cubicBezTo>
                    <a:pt x="94" y="27"/>
                    <a:pt x="82" y="25"/>
                    <a:pt x="81" y="25"/>
                  </a:cubicBezTo>
                  <a:cubicBezTo>
                    <a:pt x="80" y="25"/>
                    <a:pt x="75" y="24"/>
                    <a:pt x="72" y="22"/>
                  </a:cubicBezTo>
                  <a:cubicBezTo>
                    <a:pt x="70" y="19"/>
                    <a:pt x="57" y="10"/>
                    <a:pt x="55" y="9"/>
                  </a:cubicBezTo>
                  <a:cubicBezTo>
                    <a:pt x="52" y="7"/>
                    <a:pt x="43" y="1"/>
                    <a:pt x="40" y="0"/>
                  </a:cubicBezTo>
                  <a:cubicBezTo>
                    <a:pt x="37" y="0"/>
                    <a:pt x="37" y="0"/>
                    <a:pt x="34" y="0"/>
                  </a:cubicBezTo>
                  <a:cubicBezTo>
                    <a:pt x="31" y="0"/>
                    <a:pt x="32" y="3"/>
                    <a:pt x="26" y="3"/>
                  </a:cubicBezTo>
                  <a:cubicBezTo>
                    <a:pt x="20" y="3"/>
                    <a:pt x="17" y="6"/>
                    <a:pt x="19" y="7"/>
                  </a:cubicBezTo>
                  <a:cubicBezTo>
                    <a:pt x="21" y="8"/>
                    <a:pt x="26" y="13"/>
                    <a:pt x="24" y="14"/>
                  </a:cubicBezTo>
                  <a:cubicBezTo>
                    <a:pt x="22" y="15"/>
                    <a:pt x="22" y="17"/>
                    <a:pt x="20" y="17"/>
                  </a:cubicBezTo>
                  <a:cubicBezTo>
                    <a:pt x="18" y="17"/>
                    <a:pt x="15" y="17"/>
                    <a:pt x="15" y="19"/>
                  </a:cubicBezTo>
                  <a:cubicBezTo>
                    <a:pt x="15" y="21"/>
                    <a:pt x="12" y="24"/>
                    <a:pt x="10" y="24"/>
                  </a:cubicBezTo>
                  <a:cubicBezTo>
                    <a:pt x="8" y="24"/>
                    <a:pt x="4" y="22"/>
                    <a:pt x="2" y="2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6"/>
                    <a:pt x="0" y="32"/>
                    <a:pt x="2" y="33"/>
                  </a:cubicBezTo>
                  <a:cubicBezTo>
                    <a:pt x="4" y="34"/>
                    <a:pt x="5" y="37"/>
                    <a:pt x="8" y="41"/>
                  </a:cubicBezTo>
                  <a:cubicBezTo>
                    <a:pt x="11" y="44"/>
                    <a:pt x="19" y="54"/>
                    <a:pt x="19" y="57"/>
                  </a:cubicBezTo>
                  <a:cubicBezTo>
                    <a:pt x="19" y="60"/>
                    <a:pt x="20" y="63"/>
                    <a:pt x="24" y="66"/>
                  </a:cubicBezTo>
                  <a:cubicBezTo>
                    <a:pt x="29" y="68"/>
                    <a:pt x="29" y="72"/>
                    <a:pt x="31" y="74"/>
                  </a:cubicBezTo>
                  <a:cubicBezTo>
                    <a:pt x="34" y="76"/>
                    <a:pt x="33" y="78"/>
                    <a:pt x="34" y="82"/>
                  </a:cubicBezTo>
                  <a:cubicBezTo>
                    <a:pt x="34" y="87"/>
                    <a:pt x="35" y="92"/>
                    <a:pt x="39" y="94"/>
                  </a:cubicBezTo>
                  <a:cubicBezTo>
                    <a:pt x="43" y="97"/>
                    <a:pt x="46" y="100"/>
                    <a:pt x="47" y="104"/>
                  </a:cubicBezTo>
                  <a:cubicBezTo>
                    <a:pt x="49" y="109"/>
                    <a:pt x="52" y="113"/>
                    <a:pt x="55" y="115"/>
                  </a:cubicBezTo>
                  <a:cubicBezTo>
                    <a:pt x="57" y="118"/>
                    <a:pt x="56" y="119"/>
                    <a:pt x="57" y="121"/>
                  </a:cubicBezTo>
                  <a:cubicBezTo>
                    <a:pt x="58" y="122"/>
                    <a:pt x="58" y="124"/>
                    <a:pt x="59" y="126"/>
                  </a:cubicBezTo>
                  <a:cubicBezTo>
                    <a:pt x="61" y="125"/>
                    <a:pt x="63" y="124"/>
                    <a:pt x="63" y="124"/>
                  </a:cubicBezTo>
                  <a:cubicBezTo>
                    <a:pt x="63" y="123"/>
                    <a:pt x="62" y="121"/>
                    <a:pt x="63" y="120"/>
                  </a:cubicBezTo>
                  <a:cubicBezTo>
                    <a:pt x="63" y="119"/>
                    <a:pt x="65" y="117"/>
                    <a:pt x="66" y="117"/>
                  </a:cubicBezTo>
                  <a:cubicBezTo>
                    <a:pt x="67" y="116"/>
                    <a:pt x="69" y="118"/>
                    <a:pt x="71" y="118"/>
                  </a:cubicBezTo>
                  <a:cubicBezTo>
                    <a:pt x="74" y="117"/>
                    <a:pt x="80" y="118"/>
                    <a:pt x="81" y="119"/>
                  </a:cubicBezTo>
                  <a:cubicBezTo>
                    <a:pt x="82" y="119"/>
                    <a:pt x="89" y="119"/>
                    <a:pt x="91" y="120"/>
                  </a:cubicBezTo>
                  <a:cubicBezTo>
                    <a:pt x="93" y="122"/>
                    <a:pt x="94" y="121"/>
                    <a:pt x="96" y="118"/>
                  </a:cubicBezTo>
                  <a:cubicBezTo>
                    <a:pt x="97" y="115"/>
                    <a:pt x="106" y="109"/>
                    <a:pt x="107" y="108"/>
                  </a:cubicBezTo>
                  <a:cubicBezTo>
                    <a:pt x="108" y="108"/>
                    <a:pt x="118" y="108"/>
                    <a:pt x="122" y="108"/>
                  </a:cubicBezTo>
                  <a:cubicBezTo>
                    <a:pt x="126" y="107"/>
                    <a:pt x="151" y="99"/>
                    <a:pt x="152" y="98"/>
                  </a:cubicBezTo>
                  <a:cubicBezTo>
                    <a:pt x="153" y="97"/>
                    <a:pt x="157" y="84"/>
                    <a:pt x="157" y="82"/>
                  </a:cubicBezTo>
                  <a:cubicBezTo>
                    <a:pt x="157" y="81"/>
                    <a:pt x="155" y="77"/>
                    <a:pt x="154" y="77"/>
                  </a:cubicBezTo>
                  <a:cubicBezTo>
                    <a:pt x="152" y="78"/>
                    <a:pt x="136" y="76"/>
                    <a:pt x="134" y="75"/>
                  </a:cubicBezTo>
                  <a:cubicBezTo>
                    <a:pt x="134" y="75"/>
                    <a:pt x="130" y="71"/>
                    <a:pt x="129" y="67"/>
                  </a:cubicBezTo>
                  <a:cubicBezTo>
                    <a:pt x="128" y="66"/>
                    <a:pt x="127" y="64"/>
                    <a:pt x="126" y="62"/>
                  </a:cubicBezTo>
                  <a:cubicBezTo>
                    <a:pt x="124" y="63"/>
                    <a:pt x="121" y="62"/>
                    <a:pt x="119" y="58"/>
                  </a:cubicBezTo>
                  <a:cubicBezTo>
                    <a:pt x="118" y="57"/>
                    <a:pt x="115" y="52"/>
                    <a:pt x="116" y="50"/>
                  </a:cubicBezTo>
                  <a:cubicBezTo>
                    <a:pt x="118" y="48"/>
                    <a:pt x="115" y="44"/>
                    <a:pt x="112" y="41"/>
                  </a:cubicBezTo>
                  <a:cubicBezTo>
                    <a:pt x="110" y="40"/>
                    <a:pt x="106" y="36"/>
                    <a:pt x="105" y="33"/>
                  </a:cubicBezTo>
                  <a:cubicBezTo>
                    <a:pt x="105" y="32"/>
                    <a:pt x="105" y="31"/>
                    <a:pt x="104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4" y="27"/>
                    <a:pt x="94" y="27"/>
                    <a:pt x="9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012;p79">
              <a:extLst>
                <a:ext uri="{FF2B5EF4-FFF2-40B4-BE49-F238E27FC236}">
                  <a16:creationId xmlns:a16="http://schemas.microsoft.com/office/drawing/2014/main" id="{A88F658F-F074-1A97-26D9-177C8A800FC9}"/>
                </a:ext>
              </a:extLst>
            </p:cNvPr>
            <p:cNvSpPr/>
            <p:nvPr/>
          </p:nvSpPr>
          <p:spPr bwMode="gray">
            <a:xfrm>
              <a:off x="5571831" y="2824974"/>
              <a:ext cx="161008" cy="182812"/>
            </a:xfrm>
            <a:custGeom>
              <a:avLst/>
              <a:gdLst/>
              <a:ahLst/>
              <a:cxnLst/>
              <a:rect l="l" t="t" r="r" b="b"/>
              <a:pathLst>
                <a:path w="59" h="67" extrusionOk="0">
                  <a:moveTo>
                    <a:pt x="30" y="1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9"/>
                    <a:pt x="24" y="18"/>
                  </a:cubicBezTo>
                  <a:cubicBezTo>
                    <a:pt x="26" y="18"/>
                    <a:pt x="28" y="23"/>
                    <a:pt x="28" y="24"/>
                  </a:cubicBezTo>
                  <a:cubicBezTo>
                    <a:pt x="28" y="26"/>
                    <a:pt x="23" y="39"/>
                    <a:pt x="23" y="40"/>
                  </a:cubicBezTo>
                  <a:cubicBezTo>
                    <a:pt x="22" y="41"/>
                    <a:pt x="9" y="44"/>
                    <a:pt x="0" y="47"/>
                  </a:cubicBezTo>
                  <a:cubicBezTo>
                    <a:pt x="2" y="52"/>
                    <a:pt x="6" y="59"/>
                    <a:pt x="10" y="67"/>
                  </a:cubicBezTo>
                  <a:cubicBezTo>
                    <a:pt x="10" y="66"/>
                    <a:pt x="11" y="66"/>
                    <a:pt x="11" y="66"/>
                  </a:cubicBezTo>
                  <a:cubicBezTo>
                    <a:pt x="15" y="63"/>
                    <a:pt x="20" y="64"/>
                    <a:pt x="23" y="63"/>
                  </a:cubicBezTo>
                  <a:cubicBezTo>
                    <a:pt x="26" y="62"/>
                    <a:pt x="23" y="60"/>
                    <a:pt x="26" y="57"/>
                  </a:cubicBezTo>
                  <a:cubicBezTo>
                    <a:pt x="29" y="56"/>
                    <a:pt x="33" y="56"/>
                    <a:pt x="35" y="56"/>
                  </a:cubicBezTo>
                  <a:cubicBezTo>
                    <a:pt x="35" y="56"/>
                    <a:pt x="36" y="50"/>
                    <a:pt x="39" y="49"/>
                  </a:cubicBezTo>
                  <a:cubicBezTo>
                    <a:pt x="41" y="48"/>
                    <a:pt x="44" y="49"/>
                    <a:pt x="44" y="47"/>
                  </a:cubicBezTo>
                  <a:cubicBezTo>
                    <a:pt x="44" y="44"/>
                    <a:pt x="44" y="37"/>
                    <a:pt x="47" y="37"/>
                  </a:cubicBezTo>
                  <a:cubicBezTo>
                    <a:pt x="48" y="36"/>
                    <a:pt x="52" y="34"/>
                    <a:pt x="52" y="32"/>
                  </a:cubicBezTo>
                  <a:cubicBezTo>
                    <a:pt x="52" y="31"/>
                    <a:pt x="57" y="27"/>
                    <a:pt x="59" y="24"/>
                  </a:cubicBezTo>
                  <a:cubicBezTo>
                    <a:pt x="59" y="21"/>
                    <a:pt x="59" y="20"/>
                    <a:pt x="58" y="20"/>
                  </a:cubicBezTo>
                  <a:cubicBezTo>
                    <a:pt x="56" y="19"/>
                    <a:pt x="52" y="14"/>
                    <a:pt x="51" y="12"/>
                  </a:cubicBezTo>
                  <a:cubicBezTo>
                    <a:pt x="50" y="10"/>
                    <a:pt x="45" y="11"/>
                    <a:pt x="39" y="7"/>
                  </a:cubicBezTo>
                  <a:cubicBezTo>
                    <a:pt x="37" y="6"/>
                    <a:pt x="35" y="3"/>
                    <a:pt x="35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1013;p79">
              <a:extLst>
                <a:ext uri="{FF2B5EF4-FFF2-40B4-BE49-F238E27FC236}">
                  <a16:creationId xmlns:a16="http://schemas.microsoft.com/office/drawing/2014/main" id="{2416FD15-ECC1-9658-6182-3334D79B15A7}"/>
                </a:ext>
              </a:extLst>
            </p:cNvPr>
            <p:cNvSpPr/>
            <p:nvPr/>
          </p:nvSpPr>
          <p:spPr bwMode="gray">
            <a:xfrm>
              <a:off x="5543317" y="2803170"/>
              <a:ext cx="25158" cy="35220"/>
            </a:xfrm>
            <a:custGeom>
              <a:avLst/>
              <a:gdLst/>
              <a:ahLst/>
              <a:cxnLst/>
              <a:rect l="l" t="t" r="r" b="b"/>
              <a:pathLst>
                <a:path w="9" h="13" extrusionOk="0">
                  <a:moveTo>
                    <a:pt x="7" y="12"/>
                  </a:moveTo>
                  <a:cubicBezTo>
                    <a:pt x="7" y="12"/>
                    <a:pt x="7" y="11"/>
                    <a:pt x="7" y="10"/>
                  </a:cubicBezTo>
                  <a:cubicBezTo>
                    <a:pt x="9" y="8"/>
                    <a:pt x="9" y="2"/>
                    <a:pt x="6" y="1"/>
                  </a:cubicBezTo>
                  <a:cubicBezTo>
                    <a:pt x="3" y="0"/>
                    <a:pt x="1" y="6"/>
                    <a:pt x="1" y="8"/>
                  </a:cubicBezTo>
                  <a:cubicBezTo>
                    <a:pt x="1" y="8"/>
                    <a:pt x="1" y="8"/>
                    <a:pt x="0" y="8"/>
                  </a:cubicBezTo>
                  <a:cubicBezTo>
                    <a:pt x="2" y="12"/>
                    <a:pt x="5" y="13"/>
                    <a:pt x="7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14;p79">
              <a:extLst>
                <a:ext uri="{FF2B5EF4-FFF2-40B4-BE49-F238E27FC236}">
                  <a16:creationId xmlns:a16="http://schemas.microsoft.com/office/drawing/2014/main" id="{FF3B46F7-A486-6B7E-E78A-FC0BEEA4D7DB}"/>
                </a:ext>
              </a:extLst>
            </p:cNvPr>
            <p:cNvSpPr/>
            <p:nvPr/>
          </p:nvSpPr>
          <p:spPr bwMode="gray">
            <a:xfrm>
              <a:off x="5568475" y="2796461"/>
              <a:ext cx="98953" cy="80504"/>
            </a:xfrm>
            <a:custGeom>
              <a:avLst/>
              <a:gdLst/>
              <a:ahLst/>
              <a:cxnLst/>
              <a:rect l="l" t="t" r="r" b="b"/>
              <a:pathLst>
                <a:path w="36" h="29" extrusionOk="0">
                  <a:moveTo>
                    <a:pt x="6" y="27"/>
                  </a:moveTo>
                  <a:cubicBezTo>
                    <a:pt x="7" y="28"/>
                    <a:pt x="19" y="29"/>
                    <a:pt x="24" y="29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5"/>
                    <a:pt x="35" y="1"/>
                    <a:pt x="34" y="1"/>
                  </a:cubicBezTo>
                  <a:cubicBezTo>
                    <a:pt x="33" y="0"/>
                    <a:pt x="27" y="6"/>
                    <a:pt x="25" y="10"/>
                  </a:cubicBezTo>
                  <a:cubicBezTo>
                    <a:pt x="23" y="15"/>
                    <a:pt x="17" y="18"/>
                    <a:pt x="12" y="18"/>
                  </a:cubicBezTo>
                  <a:cubicBezTo>
                    <a:pt x="6" y="16"/>
                    <a:pt x="4" y="18"/>
                    <a:pt x="2" y="19"/>
                  </a:cubicBezTo>
                  <a:cubicBezTo>
                    <a:pt x="2" y="19"/>
                    <a:pt x="1" y="19"/>
                    <a:pt x="0" y="19"/>
                  </a:cubicBezTo>
                  <a:cubicBezTo>
                    <a:pt x="1" y="23"/>
                    <a:pt x="6" y="27"/>
                    <a:pt x="6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5;p79">
              <a:extLst>
                <a:ext uri="{FF2B5EF4-FFF2-40B4-BE49-F238E27FC236}">
                  <a16:creationId xmlns:a16="http://schemas.microsoft.com/office/drawing/2014/main" id="{0D4B0906-D133-73A2-7304-BC51886FF405}"/>
                </a:ext>
              </a:extLst>
            </p:cNvPr>
            <p:cNvSpPr/>
            <p:nvPr/>
          </p:nvSpPr>
          <p:spPr bwMode="gray">
            <a:xfrm>
              <a:off x="6526134" y="3215751"/>
              <a:ext cx="395810" cy="119080"/>
            </a:xfrm>
            <a:custGeom>
              <a:avLst/>
              <a:gdLst/>
              <a:ahLst/>
              <a:cxnLst/>
              <a:rect l="l" t="t" r="r" b="b"/>
              <a:pathLst>
                <a:path w="145" h="44" extrusionOk="0">
                  <a:moveTo>
                    <a:pt x="27" y="15"/>
                  </a:moveTo>
                  <a:cubicBezTo>
                    <a:pt x="27" y="11"/>
                    <a:pt x="22" y="11"/>
                    <a:pt x="21" y="8"/>
                  </a:cubicBezTo>
                  <a:cubicBezTo>
                    <a:pt x="20" y="4"/>
                    <a:pt x="18" y="6"/>
                    <a:pt x="18" y="4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4" y="4"/>
                    <a:pt x="15" y="6"/>
                    <a:pt x="14" y="6"/>
                  </a:cubicBezTo>
                  <a:cubicBezTo>
                    <a:pt x="13" y="6"/>
                    <a:pt x="9" y="7"/>
                    <a:pt x="9" y="5"/>
                  </a:cubicBezTo>
                  <a:cubicBezTo>
                    <a:pt x="9" y="4"/>
                    <a:pt x="8" y="1"/>
                    <a:pt x="5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2" y="4"/>
                    <a:pt x="3" y="9"/>
                    <a:pt x="3" y="12"/>
                  </a:cubicBezTo>
                  <a:cubicBezTo>
                    <a:pt x="3" y="16"/>
                    <a:pt x="10" y="24"/>
                    <a:pt x="10" y="26"/>
                  </a:cubicBezTo>
                  <a:cubicBezTo>
                    <a:pt x="11" y="29"/>
                    <a:pt x="13" y="30"/>
                    <a:pt x="18" y="33"/>
                  </a:cubicBezTo>
                  <a:cubicBezTo>
                    <a:pt x="22" y="37"/>
                    <a:pt x="30" y="41"/>
                    <a:pt x="32" y="40"/>
                  </a:cubicBezTo>
                  <a:cubicBezTo>
                    <a:pt x="34" y="39"/>
                    <a:pt x="29" y="32"/>
                    <a:pt x="27" y="30"/>
                  </a:cubicBezTo>
                  <a:cubicBezTo>
                    <a:pt x="24" y="27"/>
                    <a:pt x="26" y="21"/>
                    <a:pt x="27" y="15"/>
                  </a:cubicBezTo>
                  <a:close/>
                  <a:moveTo>
                    <a:pt x="139" y="7"/>
                  </a:moveTo>
                  <a:cubicBezTo>
                    <a:pt x="137" y="8"/>
                    <a:pt x="132" y="7"/>
                    <a:pt x="132" y="5"/>
                  </a:cubicBezTo>
                  <a:cubicBezTo>
                    <a:pt x="132" y="3"/>
                    <a:pt x="129" y="0"/>
                    <a:pt x="126" y="0"/>
                  </a:cubicBezTo>
                  <a:cubicBezTo>
                    <a:pt x="123" y="0"/>
                    <a:pt x="120" y="5"/>
                    <a:pt x="119" y="7"/>
                  </a:cubicBezTo>
                  <a:cubicBezTo>
                    <a:pt x="119" y="9"/>
                    <a:pt x="116" y="9"/>
                    <a:pt x="116" y="13"/>
                  </a:cubicBezTo>
                  <a:cubicBezTo>
                    <a:pt x="116" y="13"/>
                    <a:pt x="115" y="13"/>
                    <a:pt x="114" y="14"/>
                  </a:cubicBezTo>
                  <a:cubicBezTo>
                    <a:pt x="115" y="17"/>
                    <a:pt x="115" y="19"/>
                    <a:pt x="114" y="18"/>
                  </a:cubicBezTo>
                  <a:cubicBezTo>
                    <a:pt x="112" y="18"/>
                    <a:pt x="112" y="20"/>
                    <a:pt x="109" y="20"/>
                  </a:cubicBezTo>
                  <a:cubicBezTo>
                    <a:pt x="108" y="20"/>
                    <a:pt x="107" y="18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4" y="15"/>
                    <a:pt x="99" y="21"/>
                    <a:pt x="98" y="26"/>
                  </a:cubicBezTo>
                  <a:cubicBezTo>
                    <a:pt x="98" y="29"/>
                    <a:pt x="94" y="28"/>
                    <a:pt x="88" y="28"/>
                  </a:cubicBezTo>
                  <a:cubicBezTo>
                    <a:pt x="82" y="29"/>
                    <a:pt x="84" y="36"/>
                    <a:pt x="83" y="39"/>
                  </a:cubicBezTo>
                  <a:cubicBezTo>
                    <a:pt x="82" y="40"/>
                    <a:pt x="75" y="36"/>
                    <a:pt x="72" y="36"/>
                  </a:cubicBezTo>
                  <a:cubicBezTo>
                    <a:pt x="72" y="38"/>
                    <a:pt x="73" y="40"/>
                    <a:pt x="74" y="40"/>
                  </a:cubicBezTo>
                  <a:cubicBezTo>
                    <a:pt x="76" y="40"/>
                    <a:pt x="79" y="44"/>
                    <a:pt x="81" y="43"/>
                  </a:cubicBezTo>
                  <a:cubicBezTo>
                    <a:pt x="82" y="42"/>
                    <a:pt x="87" y="43"/>
                    <a:pt x="90" y="42"/>
                  </a:cubicBezTo>
                  <a:cubicBezTo>
                    <a:pt x="93" y="41"/>
                    <a:pt x="94" y="39"/>
                    <a:pt x="97" y="39"/>
                  </a:cubicBezTo>
                  <a:cubicBezTo>
                    <a:pt x="102" y="39"/>
                    <a:pt x="100" y="43"/>
                    <a:pt x="105" y="40"/>
                  </a:cubicBezTo>
                  <a:cubicBezTo>
                    <a:pt x="109" y="39"/>
                    <a:pt x="112" y="40"/>
                    <a:pt x="111" y="36"/>
                  </a:cubicBezTo>
                  <a:cubicBezTo>
                    <a:pt x="111" y="32"/>
                    <a:pt x="114" y="32"/>
                    <a:pt x="113" y="29"/>
                  </a:cubicBezTo>
                  <a:cubicBezTo>
                    <a:pt x="113" y="26"/>
                    <a:pt x="119" y="28"/>
                    <a:pt x="118" y="23"/>
                  </a:cubicBezTo>
                  <a:cubicBezTo>
                    <a:pt x="118" y="17"/>
                    <a:pt x="126" y="17"/>
                    <a:pt x="130" y="17"/>
                  </a:cubicBezTo>
                  <a:cubicBezTo>
                    <a:pt x="130" y="17"/>
                    <a:pt x="131" y="18"/>
                    <a:pt x="132" y="19"/>
                  </a:cubicBezTo>
                  <a:cubicBezTo>
                    <a:pt x="135" y="17"/>
                    <a:pt x="139" y="16"/>
                    <a:pt x="137" y="14"/>
                  </a:cubicBezTo>
                  <a:cubicBezTo>
                    <a:pt x="135" y="13"/>
                    <a:pt x="143" y="14"/>
                    <a:pt x="144" y="12"/>
                  </a:cubicBezTo>
                  <a:cubicBezTo>
                    <a:pt x="145" y="9"/>
                    <a:pt x="141" y="7"/>
                    <a:pt x="139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16;p79">
              <a:extLst>
                <a:ext uri="{FF2B5EF4-FFF2-40B4-BE49-F238E27FC236}">
                  <a16:creationId xmlns:a16="http://schemas.microsoft.com/office/drawing/2014/main" id="{CE7FB180-547D-EDA1-3971-6251247BE367}"/>
                </a:ext>
              </a:extLst>
            </p:cNvPr>
            <p:cNvSpPr/>
            <p:nvPr/>
          </p:nvSpPr>
          <p:spPr bwMode="gray">
            <a:xfrm>
              <a:off x="6812931" y="3252649"/>
              <a:ext cx="26834" cy="16772"/>
            </a:xfrm>
            <a:custGeom>
              <a:avLst/>
              <a:gdLst/>
              <a:ahLst/>
              <a:cxnLst/>
              <a:rect l="l" t="t" r="r" b="b"/>
              <a:pathLst>
                <a:path w="10" h="6" extrusionOk="0">
                  <a:moveTo>
                    <a:pt x="4" y="6"/>
                  </a:moveTo>
                  <a:cubicBezTo>
                    <a:pt x="7" y="6"/>
                    <a:pt x="7" y="4"/>
                    <a:pt x="9" y="4"/>
                  </a:cubicBezTo>
                  <a:cubicBezTo>
                    <a:pt x="10" y="5"/>
                    <a:pt x="10" y="3"/>
                    <a:pt x="9" y="0"/>
                  </a:cubicBezTo>
                  <a:cubicBezTo>
                    <a:pt x="8" y="0"/>
                    <a:pt x="5" y="0"/>
                    <a:pt x="5" y="2"/>
                  </a:cubicBezTo>
                  <a:cubicBezTo>
                    <a:pt x="5" y="4"/>
                    <a:pt x="2" y="1"/>
                    <a:pt x="0" y="1"/>
                  </a:cubicBezTo>
                  <a:cubicBezTo>
                    <a:pt x="2" y="4"/>
                    <a:pt x="3" y="6"/>
                    <a:pt x="4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17;p79">
              <a:extLst>
                <a:ext uri="{FF2B5EF4-FFF2-40B4-BE49-F238E27FC236}">
                  <a16:creationId xmlns:a16="http://schemas.microsoft.com/office/drawing/2014/main" id="{299D1705-51D6-3BDD-FC26-36BB030D6AF2}"/>
                </a:ext>
              </a:extLst>
            </p:cNvPr>
            <p:cNvSpPr/>
            <p:nvPr/>
          </p:nvSpPr>
          <p:spPr bwMode="gray">
            <a:xfrm>
              <a:off x="5303487" y="2539857"/>
              <a:ext cx="199583" cy="197904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61" y="65"/>
                  </a:moveTo>
                  <a:cubicBezTo>
                    <a:pt x="62" y="64"/>
                    <a:pt x="62" y="62"/>
                    <a:pt x="65" y="62"/>
                  </a:cubicBezTo>
                  <a:cubicBezTo>
                    <a:pt x="67" y="62"/>
                    <a:pt x="68" y="63"/>
                    <a:pt x="70" y="65"/>
                  </a:cubicBezTo>
                  <a:cubicBezTo>
                    <a:pt x="71" y="64"/>
                    <a:pt x="72" y="64"/>
                    <a:pt x="73" y="63"/>
                  </a:cubicBezTo>
                  <a:cubicBezTo>
                    <a:pt x="71" y="62"/>
                    <a:pt x="69" y="59"/>
                    <a:pt x="69" y="58"/>
                  </a:cubicBezTo>
                  <a:cubicBezTo>
                    <a:pt x="69" y="55"/>
                    <a:pt x="67" y="54"/>
                    <a:pt x="66" y="52"/>
                  </a:cubicBezTo>
                  <a:cubicBezTo>
                    <a:pt x="66" y="51"/>
                    <a:pt x="68" y="49"/>
                    <a:pt x="67" y="48"/>
                  </a:cubicBezTo>
                  <a:cubicBezTo>
                    <a:pt x="66" y="47"/>
                    <a:pt x="65" y="44"/>
                    <a:pt x="63" y="43"/>
                  </a:cubicBezTo>
                  <a:cubicBezTo>
                    <a:pt x="61" y="43"/>
                    <a:pt x="55" y="39"/>
                    <a:pt x="55" y="37"/>
                  </a:cubicBezTo>
                  <a:cubicBezTo>
                    <a:pt x="55" y="36"/>
                    <a:pt x="53" y="34"/>
                    <a:pt x="51" y="34"/>
                  </a:cubicBezTo>
                  <a:cubicBezTo>
                    <a:pt x="50" y="33"/>
                    <a:pt x="49" y="27"/>
                    <a:pt x="50" y="26"/>
                  </a:cubicBezTo>
                  <a:cubicBezTo>
                    <a:pt x="52" y="26"/>
                    <a:pt x="52" y="21"/>
                    <a:pt x="54" y="21"/>
                  </a:cubicBezTo>
                  <a:cubicBezTo>
                    <a:pt x="55" y="21"/>
                    <a:pt x="54" y="18"/>
                    <a:pt x="55" y="16"/>
                  </a:cubicBezTo>
                  <a:cubicBezTo>
                    <a:pt x="55" y="14"/>
                    <a:pt x="53" y="13"/>
                    <a:pt x="51" y="13"/>
                  </a:cubicBezTo>
                  <a:cubicBezTo>
                    <a:pt x="50" y="13"/>
                    <a:pt x="48" y="11"/>
                    <a:pt x="48" y="10"/>
                  </a:cubicBezTo>
                  <a:cubicBezTo>
                    <a:pt x="48" y="8"/>
                    <a:pt x="45" y="4"/>
                    <a:pt x="45" y="3"/>
                  </a:cubicBezTo>
                  <a:cubicBezTo>
                    <a:pt x="45" y="8"/>
                    <a:pt x="38" y="1"/>
                    <a:pt x="37" y="2"/>
                  </a:cubicBezTo>
                  <a:cubicBezTo>
                    <a:pt x="36" y="3"/>
                    <a:pt x="34" y="0"/>
                    <a:pt x="30" y="1"/>
                  </a:cubicBezTo>
                  <a:cubicBezTo>
                    <a:pt x="28" y="1"/>
                    <a:pt x="28" y="2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19" y="8"/>
                    <a:pt x="18" y="10"/>
                  </a:cubicBezTo>
                  <a:cubicBezTo>
                    <a:pt x="17" y="12"/>
                    <a:pt x="20" y="15"/>
                    <a:pt x="19" y="16"/>
                  </a:cubicBezTo>
                  <a:cubicBezTo>
                    <a:pt x="18" y="18"/>
                    <a:pt x="18" y="21"/>
                    <a:pt x="18" y="23"/>
                  </a:cubicBezTo>
                  <a:cubicBezTo>
                    <a:pt x="18" y="23"/>
                    <a:pt x="16" y="26"/>
                    <a:pt x="16" y="26"/>
                  </a:cubicBezTo>
                  <a:cubicBezTo>
                    <a:pt x="16" y="26"/>
                    <a:pt x="8" y="32"/>
                    <a:pt x="0" y="36"/>
                  </a:cubicBezTo>
                  <a:cubicBezTo>
                    <a:pt x="0" y="36"/>
                    <a:pt x="0" y="37"/>
                    <a:pt x="1" y="39"/>
                  </a:cubicBezTo>
                  <a:cubicBezTo>
                    <a:pt x="1" y="40"/>
                    <a:pt x="2" y="44"/>
                    <a:pt x="2" y="46"/>
                  </a:cubicBezTo>
                  <a:cubicBezTo>
                    <a:pt x="6" y="46"/>
                    <a:pt x="6" y="46"/>
                    <a:pt x="9" y="46"/>
                  </a:cubicBezTo>
                  <a:cubicBezTo>
                    <a:pt x="12" y="47"/>
                    <a:pt x="21" y="53"/>
                    <a:pt x="24" y="55"/>
                  </a:cubicBezTo>
                  <a:cubicBezTo>
                    <a:pt x="25" y="56"/>
                    <a:pt x="38" y="65"/>
                    <a:pt x="41" y="68"/>
                  </a:cubicBezTo>
                  <a:cubicBezTo>
                    <a:pt x="44" y="70"/>
                    <a:pt x="49" y="71"/>
                    <a:pt x="49" y="71"/>
                  </a:cubicBezTo>
                  <a:cubicBezTo>
                    <a:pt x="51" y="71"/>
                    <a:pt x="55" y="72"/>
                    <a:pt x="59" y="72"/>
                  </a:cubicBezTo>
                  <a:cubicBezTo>
                    <a:pt x="60" y="69"/>
                    <a:pt x="61" y="66"/>
                    <a:pt x="61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18;p79">
              <a:extLst>
                <a:ext uri="{FF2B5EF4-FFF2-40B4-BE49-F238E27FC236}">
                  <a16:creationId xmlns:a16="http://schemas.microsoft.com/office/drawing/2014/main" id="{1ACDDBED-6AA4-2933-5EE9-E86DDB184D70}"/>
                </a:ext>
              </a:extLst>
            </p:cNvPr>
            <p:cNvSpPr/>
            <p:nvPr/>
          </p:nvSpPr>
          <p:spPr bwMode="gray">
            <a:xfrm>
              <a:off x="5464493" y="2712604"/>
              <a:ext cx="35220" cy="35220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4" y="10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0"/>
                    <a:pt x="10" y="5"/>
                    <a:pt x="10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3" y="0"/>
                    <a:pt x="3" y="2"/>
                    <a:pt x="2" y="2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9"/>
                    <a:pt x="4" y="10"/>
                    <a:pt x="4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19;p79">
              <a:extLst>
                <a:ext uri="{FF2B5EF4-FFF2-40B4-BE49-F238E27FC236}">
                  <a16:creationId xmlns:a16="http://schemas.microsoft.com/office/drawing/2014/main" id="{A68FE18C-D09C-0D89-B555-FC3DDFA1E73F}"/>
                </a:ext>
              </a:extLst>
            </p:cNvPr>
            <p:cNvSpPr/>
            <p:nvPr/>
          </p:nvSpPr>
          <p:spPr bwMode="gray">
            <a:xfrm>
              <a:off x="4431361" y="2199392"/>
              <a:ext cx="293504" cy="249898"/>
            </a:xfrm>
            <a:custGeom>
              <a:avLst/>
              <a:gdLst/>
              <a:ahLst/>
              <a:cxnLst/>
              <a:rect l="l" t="t" r="r" b="b"/>
              <a:pathLst>
                <a:path w="108" h="92" extrusionOk="0">
                  <a:moveTo>
                    <a:pt x="95" y="21"/>
                  </a:moveTo>
                  <a:cubicBezTo>
                    <a:pt x="94" y="21"/>
                    <a:pt x="93" y="19"/>
                    <a:pt x="91" y="19"/>
                  </a:cubicBezTo>
                  <a:cubicBezTo>
                    <a:pt x="89" y="19"/>
                    <a:pt x="87" y="19"/>
                    <a:pt x="86" y="18"/>
                  </a:cubicBezTo>
                  <a:cubicBezTo>
                    <a:pt x="85" y="16"/>
                    <a:pt x="80" y="16"/>
                    <a:pt x="79" y="16"/>
                  </a:cubicBezTo>
                  <a:cubicBezTo>
                    <a:pt x="77" y="17"/>
                    <a:pt x="76" y="13"/>
                    <a:pt x="74" y="14"/>
                  </a:cubicBezTo>
                  <a:cubicBezTo>
                    <a:pt x="73" y="14"/>
                    <a:pt x="72" y="11"/>
                    <a:pt x="72" y="10"/>
                  </a:cubicBezTo>
                  <a:cubicBezTo>
                    <a:pt x="72" y="8"/>
                    <a:pt x="71" y="11"/>
                    <a:pt x="70" y="12"/>
                  </a:cubicBezTo>
                  <a:cubicBezTo>
                    <a:pt x="68" y="12"/>
                    <a:pt x="67" y="10"/>
                    <a:pt x="67" y="9"/>
                  </a:cubicBezTo>
                  <a:cubicBezTo>
                    <a:pt x="67" y="8"/>
                    <a:pt x="64" y="7"/>
                    <a:pt x="62" y="6"/>
                  </a:cubicBezTo>
                  <a:cubicBezTo>
                    <a:pt x="61" y="6"/>
                    <a:pt x="60" y="3"/>
                    <a:pt x="59" y="4"/>
                  </a:cubicBezTo>
                  <a:cubicBezTo>
                    <a:pt x="58" y="6"/>
                    <a:pt x="56" y="3"/>
                    <a:pt x="56" y="1"/>
                  </a:cubicBezTo>
                  <a:cubicBezTo>
                    <a:pt x="56" y="1"/>
                    <a:pt x="56" y="1"/>
                    <a:pt x="55" y="0"/>
                  </a:cubicBezTo>
                  <a:cubicBezTo>
                    <a:pt x="55" y="0"/>
                    <a:pt x="54" y="0"/>
                    <a:pt x="53" y="0"/>
                  </a:cubicBezTo>
                  <a:cubicBezTo>
                    <a:pt x="51" y="0"/>
                    <a:pt x="49" y="3"/>
                    <a:pt x="49" y="6"/>
                  </a:cubicBezTo>
                  <a:cubicBezTo>
                    <a:pt x="49" y="11"/>
                    <a:pt x="46" y="12"/>
                    <a:pt x="41" y="12"/>
                  </a:cubicBezTo>
                  <a:cubicBezTo>
                    <a:pt x="37" y="12"/>
                    <a:pt x="38" y="16"/>
                    <a:pt x="37" y="18"/>
                  </a:cubicBezTo>
                  <a:cubicBezTo>
                    <a:pt x="35" y="19"/>
                    <a:pt x="28" y="17"/>
                    <a:pt x="27" y="14"/>
                  </a:cubicBezTo>
                  <a:cubicBezTo>
                    <a:pt x="27" y="12"/>
                    <a:pt x="21" y="14"/>
                    <a:pt x="23" y="17"/>
                  </a:cubicBezTo>
                  <a:cubicBezTo>
                    <a:pt x="26" y="19"/>
                    <a:pt x="26" y="24"/>
                    <a:pt x="24" y="25"/>
                  </a:cubicBezTo>
                  <a:cubicBezTo>
                    <a:pt x="23" y="26"/>
                    <a:pt x="19" y="23"/>
                    <a:pt x="17" y="25"/>
                  </a:cubicBezTo>
                  <a:cubicBezTo>
                    <a:pt x="15" y="26"/>
                    <a:pt x="15" y="23"/>
                    <a:pt x="13" y="22"/>
                  </a:cubicBezTo>
                  <a:cubicBezTo>
                    <a:pt x="11" y="21"/>
                    <a:pt x="10" y="23"/>
                    <a:pt x="6" y="23"/>
                  </a:cubicBezTo>
                  <a:cubicBezTo>
                    <a:pt x="2" y="23"/>
                    <a:pt x="0" y="25"/>
                    <a:pt x="2" y="27"/>
                  </a:cubicBezTo>
                  <a:cubicBezTo>
                    <a:pt x="3" y="29"/>
                    <a:pt x="1" y="30"/>
                    <a:pt x="3" y="31"/>
                  </a:cubicBezTo>
                  <a:cubicBezTo>
                    <a:pt x="4" y="32"/>
                    <a:pt x="8" y="32"/>
                    <a:pt x="12" y="34"/>
                  </a:cubicBezTo>
                  <a:cubicBezTo>
                    <a:pt x="15" y="36"/>
                    <a:pt x="16" y="35"/>
                    <a:pt x="18" y="36"/>
                  </a:cubicBezTo>
                  <a:cubicBezTo>
                    <a:pt x="20" y="38"/>
                    <a:pt x="21" y="37"/>
                    <a:pt x="21" y="40"/>
                  </a:cubicBezTo>
                  <a:cubicBezTo>
                    <a:pt x="21" y="43"/>
                    <a:pt x="23" y="45"/>
                    <a:pt x="27" y="46"/>
                  </a:cubicBezTo>
                  <a:cubicBezTo>
                    <a:pt x="30" y="47"/>
                    <a:pt x="27" y="49"/>
                    <a:pt x="28" y="52"/>
                  </a:cubicBezTo>
                  <a:cubicBezTo>
                    <a:pt x="30" y="54"/>
                    <a:pt x="27" y="57"/>
                    <a:pt x="27" y="61"/>
                  </a:cubicBezTo>
                  <a:cubicBezTo>
                    <a:pt x="28" y="64"/>
                    <a:pt x="26" y="73"/>
                    <a:pt x="24" y="74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6" y="75"/>
                    <a:pt x="27" y="76"/>
                    <a:pt x="27" y="76"/>
                  </a:cubicBezTo>
                  <a:cubicBezTo>
                    <a:pt x="29" y="78"/>
                    <a:pt x="33" y="79"/>
                    <a:pt x="35" y="80"/>
                  </a:cubicBezTo>
                  <a:cubicBezTo>
                    <a:pt x="38" y="81"/>
                    <a:pt x="41" y="81"/>
                    <a:pt x="41" y="80"/>
                  </a:cubicBezTo>
                  <a:cubicBezTo>
                    <a:pt x="41" y="78"/>
                    <a:pt x="43" y="79"/>
                    <a:pt x="44" y="80"/>
                  </a:cubicBezTo>
                  <a:cubicBezTo>
                    <a:pt x="46" y="81"/>
                    <a:pt x="50" y="81"/>
                    <a:pt x="53" y="82"/>
                  </a:cubicBezTo>
                  <a:cubicBezTo>
                    <a:pt x="55" y="82"/>
                    <a:pt x="58" y="82"/>
                    <a:pt x="61" y="82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59" y="76"/>
                    <a:pt x="62" y="74"/>
                    <a:pt x="66" y="73"/>
                  </a:cubicBezTo>
                  <a:cubicBezTo>
                    <a:pt x="70" y="72"/>
                    <a:pt x="78" y="75"/>
                    <a:pt x="80" y="76"/>
                  </a:cubicBezTo>
                  <a:cubicBezTo>
                    <a:pt x="82" y="78"/>
                    <a:pt x="84" y="77"/>
                    <a:pt x="88" y="73"/>
                  </a:cubicBezTo>
                  <a:cubicBezTo>
                    <a:pt x="90" y="71"/>
                    <a:pt x="92" y="70"/>
                    <a:pt x="93" y="70"/>
                  </a:cubicBezTo>
                  <a:cubicBezTo>
                    <a:pt x="94" y="69"/>
                    <a:pt x="94" y="69"/>
                    <a:pt x="94" y="68"/>
                  </a:cubicBezTo>
                  <a:cubicBezTo>
                    <a:pt x="95" y="67"/>
                    <a:pt x="92" y="67"/>
                    <a:pt x="91" y="67"/>
                  </a:cubicBezTo>
                  <a:cubicBezTo>
                    <a:pt x="89" y="67"/>
                    <a:pt x="88" y="65"/>
                    <a:pt x="89" y="63"/>
                  </a:cubicBezTo>
                  <a:cubicBezTo>
                    <a:pt x="90" y="61"/>
                    <a:pt x="88" y="61"/>
                    <a:pt x="86" y="59"/>
                  </a:cubicBezTo>
                  <a:cubicBezTo>
                    <a:pt x="85" y="57"/>
                    <a:pt x="87" y="57"/>
                    <a:pt x="88" y="57"/>
                  </a:cubicBezTo>
                  <a:cubicBezTo>
                    <a:pt x="89" y="56"/>
                    <a:pt x="91" y="55"/>
                    <a:pt x="90" y="55"/>
                  </a:cubicBezTo>
                  <a:cubicBezTo>
                    <a:pt x="89" y="54"/>
                    <a:pt x="88" y="53"/>
                    <a:pt x="89" y="51"/>
                  </a:cubicBezTo>
                  <a:cubicBezTo>
                    <a:pt x="90" y="49"/>
                    <a:pt x="87" y="48"/>
                    <a:pt x="87" y="47"/>
                  </a:cubicBezTo>
                  <a:cubicBezTo>
                    <a:pt x="87" y="45"/>
                    <a:pt x="85" y="44"/>
                    <a:pt x="84" y="46"/>
                  </a:cubicBezTo>
                  <a:cubicBezTo>
                    <a:pt x="83" y="48"/>
                    <a:pt x="83" y="47"/>
                    <a:pt x="83" y="44"/>
                  </a:cubicBezTo>
                  <a:cubicBezTo>
                    <a:pt x="84" y="42"/>
                    <a:pt x="88" y="40"/>
                    <a:pt x="88" y="38"/>
                  </a:cubicBezTo>
                  <a:cubicBezTo>
                    <a:pt x="88" y="37"/>
                    <a:pt x="90" y="35"/>
                    <a:pt x="92" y="35"/>
                  </a:cubicBezTo>
                  <a:cubicBezTo>
                    <a:pt x="94" y="35"/>
                    <a:pt x="93" y="31"/>
                    <a:pt x="94" y="30"/>
                  </a:cubicBezTo>
                  <a:cubicBezTo>
                    <a:pt x="94" y="28"/>
                    <a:pt x="95" y="25"/>
                    <a:pt x="96" y="23"/>
                  </a:cubicBezTo>
                  <a:cubicBezTo>
                    <a:pt x="98" y="21"/>
                    <a:pt x="95" y="20"/>
                    <a:pt x="95" y="21"/>
                  </a:cubicBezTo>
                  <a:close/>
                  <a:moveTo>
                    <a:pt x="106" y="77"/>
                  </a:moveTo>
                  <a:cubicBezTo>
                    <a:pt x="106" y="77"/>
                    <a:pt x="105" y="79"/>
                    <a:pt x="102" y="81"/>
                  </a:cubicBezTo>
                  <a:cubicBezTo>
                    <a:pt x="99" y="82"/>
                    <a:pt x="102" y="92"/>
                    <a:pt x="105" y="91"/>
                  </a:cubicBezTo>
                  <a:cubicBezTo>
                    <a:pt x="108" y="91"/>
                    <a:pt x="107" y="77"/>
                    <a:pt x="106" y="7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20;p79">
              <a:extLst>
                <a:ext uri="{FF2B5EF4-FFF2-40B4-BE49-F238E27FC236}">
                  <a16:creationId xmlns:a16="http://schemas.microsoft.com/office/drawing/2014/main" id="{17199768-AF86-585F-9CEF-9A0E2A7693FD}"/>
                </a:ext>
              </a:extLst>
            </p:cNvPr>
            <p:cNvSpPr/>
            <p:nvPr/>
          </p:nvSpPr>
          <p:spPr bwMode="gray">
            <a:xfrm>
              <a:off x="2687112" y="3051390"/>
              <a:ext cx="50315" cy="26834"/>
            </a:xfrm>
            <a:custGeom>
              <a:avLst/>
              <a:gdLst/>
              <a:ahLst/>
              <a:cxnLst/>
              <a:rect l="l" t="t" r="r" b="b"/>
              <a:pathLst>
                <a:path w="18" h="10" extrusionOk="0">
                  <a:moveTo>
                    <a:pt x="18" y="4"/>
                  </a:moveTo>
                  <a:cubicBezTo>
                    <a:pt x="16" y="2"/>
                    <a:pt x="14" y="4"/>
                    <a:pt x="10" y="2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2"/>
                    <a:pt x="0" y="5"/>
                  </a:cubicBezTo>
                  <a:cubicBezTo>
                    <a:pt x="3" y="7"/>
                    <a:pt x="13" y="10"/>
                    <a:pt x="15" y="10"/>
                  </a:cubicBezTo>
                  <a:cubicBezTo>
                    <a:pt x="16" y="10"/>
                    <a:pt x="17" y="9"/>
                    <a:pt x="18" y="9"/>
                  </a:cubicBezTo>
                  <a:cubicBezTo>
                    <a:pt x="18" y="6"/>
                    <a:pt x="18" y="4"/>
                    <a:pt x="18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21;p79">
              <a:extLst>
                <a:ext uri="{FF2B5EF4-FFF2-40B4-BE49-F238E27FC236}">
                  <a16:creationId xmlns:a16="http://schemas.microsoft.com/office/drawing/2014/main" id="{444A5D2F-4C53-F6D0-D00E-EBEDC075EBB7}"/>
                </a:ext>
              </a:extLst>
            </p:cNvPr>
            <p:cNvSpPr/>
            <p:nvPr/>
          </p:nvSpPr>
          <p:spPr bwMode="gray">
            <a:xfrm>
              <a:off x="2703886" y="3016170"/>
              <a:ext cx="125788" cy="67087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0" y="22"/>
                  </a:moveTo>
                  <a:cubicBezTo>
                    <a:pt x="20" y="21"/>
                    <a:pt x="18" y="17"/>
                    <a:pt x="22" y="17"/>
                  </a:cubicBezTo>
                  <a:cubicBezTo>
                    <a:pt x="26" y="17"/>
                    <a:pt x="30" y="16"/>
                    <a:pt x="30" y="13"/>
                  </a:cubicBezTo>
                  <a:cubicBezTo>
                    <a:pt x="31" y="11"/>
                    <a:pt x="36" y="12"/>
                    <a:pt x="37" y="12"/>
                  </a:cubicBezTo>
                  <a:cubicBezTo>
                    <a:pt x="38" y="12"/>
                    <a:pt x="43" y="9"/>
                    <a:pt x="46" y="9"/>
                  </a:cubicBezTo>
                  <a:cubicBezTo>
                    <a:pt x="46" y="5"/>
                    <a:pt x="41" y="6"/>
                    <a:pt x="38" y="2"/>
                  </a:cubicBezTo>
                  <a:cubicBezTo>
                    <a:pt x="34" y="0"/>
                    <a:pt x="26" y="0"/>
                    <a:pt x="21" y="2"/>
                  </a:cubicBezTo>
                  <a:cubicBezTo>
                    <a:pt x="18" y="4"/>
                    <a:pt x="12" y="0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4"/>
                    <a:pt x="6" y="6"/>
                    <a:pt x="4" y="8"/>
                  </a:cubicBezTo>
                  <a:cubicBezTo>
                    <a:pt x="1" y="10"/>
                    <a:pt x="2" y="12"/>
                    <a:pt x="0" y="13"/>
                  </a:cubicBezTo>
                  <a:cubicBezTo>
                    <a:pt x="2" y="13"/>
                    <a:pt x="3" y="14"/>
                    <a:pt x="4" y="15"/>
                  </a:cubicBezTo>
                  <a:cubicBezTo>
                    <a:pt x="8" y="17"/>
                    <a:pt x="10" y="15"/>
                    <a:pt x="12" y="17"/>
                  </a:cubicBezTo>
                  <a:cubicBezTo>
                    <a:pt x="12" y="17"/>
                    <a:pt x="12" y="19"/>
                    <a:pt x="12" y="22"/>
                  </a:cubicBezTo>
                  <a:cubicBezTo>
                    <a:pt x="12" y="21"/>
                    <a:pt x="13" y="21"/>
                    <a:pt x="14" y="22"/>
                  </a:cubicBezTo>
                  <a:cubicBezTo>
                    <a:pt x="15" y="23"/>
                    <a:pt x="15" y="24"/>
                    <a:pt x="15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20" y="23"/>
                    <a:pt x="20" y="2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22;p79">
              <a:extLst>
                <a:ext uri="{FF2B5EF4-FFF2-40B4-BE49-F238E27FC236}">
                  <a16:creationId xmlns:a16="http://schemas.microsoft.com/office/drawing/2014/main" id="{F6B09350-F74F-764E-128D-2975B46B88B5}"/>
                </a:ext>
              </a:extLst>
            </p:cNvPr>
            <p:cNvSpPr/>
            <p:nvPr/>
          </p:nvSpPr>
          <p:spPr bwMode="gray">
            <a:xfrm>
              <a:off x="2142036" y="2655580"/>
              <a:ext cx="618873" cy="384069"/>
            </a:xfrm>
            <a:custGeom>
              <a:avLst/>
              <a:gdLst/>
              <a:ahLst/>
              <a:cxnLst/>
              <a:rect l="l" t="t" r="r" b="b"/>
              <a:pathLst>
                <a:path w="227" h="141" extrusionOk="0">
                  <a:moveTo>
                    <a:pt x="189" y="132"/>
                  </a:moveTo>
                  <a:cubicBezTo>
                    <a:pt x="189" y="132"/>
                    <a:pt x="197" y="133"/>
                    <a:pt x="198" y="131"/>
                  </a:cubicBezTo>
                  <a:cubicBezTo>
                    <a:pt x="199" y="130"/>
                    <a:pt x="193" y="125"/>
                    <a:pt x="193" y="124"/>
                  </a:cubicBezTo>
                  <a:cubicBezTo>
                    <a:pt x="194" y="124"/>
                    <a:pt x="194" y="118"/>
                    <a:pt x="195" y="118"/>
                  </a:cubicBezTo>
                  <a:cubicBezTo>
                    <a:pt x="196" y="118"/>
                    <a:pt x="208" y="119"/>
                    <a:pt x="209" y="118"/>
                  </a:cubicBezTo>
                  <a:cubicBezTo>
                    <a:pt x="209" y="118"/>
                    <a:pt x="212" y="115"/>
                    <a:pt x="214" y="114"/>
                  </a:cubicBezTo>
                  <a:cubicBezTo>
                    <a:pt x="215" y="114"/>
                    <a:pt x="216" y="115"/>
                    <a:pt x="218" y="117"/>
                  </a:cubicBezTo>
                  <a:cubicBezTo>
                    <a:pt x="219" y="115"/>
                    <a:pt x="220" y="110"/>
                    <a:pt x="220" y="106"/>
                  </a:cubicBezTo>
                  <a:cubicBezTo>
                    <a:pt x="221" y="102"/>
                    <a:pt x="219" y="100"/>
                    <a:pt x="222" y="98"/>
                  </a:cubicBezTo>
                  <a:cubicBezTo>
                    <a:pt x="224" y="95"/>
                    <a:pt x="227" y="95"/>
                    <a:pt x="226" y="92"/>
                  </a:cubicBezTo>
                  <a:cubicBezTo>
                    <a:pt x="225" y="88"/>
                    <a:pt x="222" y="92"/>
                    <a:pt x="219" y="90"/>
                  </a:cubicBezTo>
                  <a:cubicBezTo>
                    <a:pt x="217" y="89"/>
                    <a:pt x="215" y="90"/>
                    <a:pt x="207" y="91"/>
                  </a:cubicBezTo>
                  <a:cubicBezTo>
                    <a:pt x="201" y="92"/>
                    <a:pt x="198" y="94"/>
                    <a:pt x="198" y="99"/>
                  </a:cubicBezTo>
                  <a:cubicBezTo>
                    <a:pt x="198" y="104"/>
                    <a:pt x="196" y="102"/>
                    <a:pt x="196" y="106"/>
                  </a:cubicBezTo>
                  <a:cubicBezTo>
                    <a:pt x="196" y="110"/>
                    <a:pt x="191" y="110"/>
                    <a:pt x="191" y="113"/>
                  </a:cubicBezTo>
                  <a:cubicBezTo>
                    <a:pt x="192" y="115"/>
                    <a:pt x="187" y="113"/>
                    <a:pt x="185" y="112"/>
                  </a:cubicBezTo>
                  <a:cubicBezTo>
                    <a:pt x="184" y="111"/>
                    <a:pt x="170" y="116"/>
                    <a:pt x="168" y="116"/>
                  </a:cubicBezTo>
                  <a:cubicBezTo>
                    <a:pt x="166" y="116"/>
                    <a:pt x="162" y="112"/>
                    <a:pt x="159" y="112"/>
                  </a:cubicBezTo>
                  <a:cubicBezTo>
                    <a:pt x="157" y="112"/>
                    <a:pt x="156" y="107"/>
                    <a:pt x="156" y="104"/>
                  </a:cubicBezTo>
                  <a:cubicBezTo>
                    <a:pt x="155" y="101"/>
                    <a:pt x="150" y="97"/>
                    <a:pt x="147" y="94"/>
                  </a:cubicBezTo>
                  <a:cubicBezTo>
                    <a:pt x="145" y="92"/>
                    <a:pt x="145" y="84"/>
                    <a:pt x="145" y="80"/>
                  </a:cubicBezTo>
                  <a:cubicBezTo>
                    <a:pt x="145" y="75"/>
                    <a:pt x="144" y="68"/>
                    <a:pt x="147" y="59"/>
                  </a:cubicBezTo>
                  <a:cubicBezTo>
                    <a:pt x="147" y="58"/>
                    <a:pt x="147" y="56"/>
                    <a:pt x="147" y="56"/>
                  </a:cubicBezTo>
                  <a:cubicBezTo>
                    <a:pt x="146" y="56"/>
                    <a:pt x="145" y="55"/>
                    <a:pt x="145" y="55"/>
                  </a:cubicBezTo>
                  <a:cubicBezTo>
                    <a:pt x="142" y="55"/>
                    <a:pt x="135" y="51"/>
                    <a:pt x="134" y="51"/>
                  </a:cubicBezTo>
                  <a:cubicBezTo>
                    <a:pt x="133" y="51"/>
                    <a:pt x="133" y="48"/>
                    <a:pt x="133" y="46"/>
                  </a:cubicBezTo>
                  <a:cubicBezTo>
                    <a:pt x="131" y="45"/>
                    <a:pt x="132" y="42"/>
                    <a:pt x="131" y="41"/>
                  </a:cubicBezTo>
                  <a:cubicBezTo>
                    <a:pt x="129" y="40"/>
                    <a:pt x="125" y="36"/>
                    <a:pt x="123" y="31"/>
                  </a:cubicBezTo>
                  <a:cubicBezTo>
                    <a:pt x="122" y="26"/>
                    <a:pt x="113" y="23"/>
                    <a:pt x="110" y="23"/>
                  </a:cubicBezTo>
                  <a:cubicBezTo>
                    <a:pt x="107" y="23"/>
                    <a:pt x="105" y="30"/>
                    <a:pt x="104" y="31"/>
                  </a:cubicBezTo>
                  <a:cubicBezTo>
                    <a:pt x="104" y="31"/>
                    <a:pt x="97" y="27"/>
                    <a:pt x="96" y="26"/>
                  </a:cubicBezTo>
                  <a:cubicBezTo>
                    <a:pt x="94" y="25"/>
                    <a:pt x="93" y="23"/>
                    <a:pt x="93" y="21"/>
                  </a:cubicBezTo>
                  <a:cubicBezTo>
                    <a:pt x="93" y="19"/>
                    <a:pt x="89" y="16"/>
                    <a:pt x="88" y="15"/>
                  </a:cubicBezTo>
                  <a:cubicBezTo>
                    <a:pt x="87" y="15"/>
                    <a:pt x="80" y="7"/>
                    <a:pt x="80" y="7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28" y="5"/>
                    <a:pt x="25" y="5"/>
                  </a:cubicBezTo>
                  <a:cubicBezTo>
                    <a:pt x="22" y="4"/>
                    <a:pt x="17" y="0"/>
                    <a:pt x="1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2" y="6"/>
                    <a:pt x="4" y="8"/>
                  </a:cubicBezTo>
                  <a:cubicBezTo>
                    <a:pt x="8" y="13"/>
                    <a:pt x="10" y="20"/>
                    <a:pt x="10" y="23"/>
                  </a:cubicBezTo>
                  <a:cubicBezTo>
                    <a:pt x="10" y="25"/>
                    <a:pt x="15" y="28"/>
                    <a:pt x="20" y="31"/>
                  </a:cubicBezTo>
                  <a:cubicBezTo>
                    <a:pt x="23" y="32"/>
                    <a:pt x="23" y="39"/>
                    <a:pt x="23" y="40"/>
                  </a:cubicBezTo>
                  <a:cubicBezTo>
                    <a:pt x="22" y="42"/>
                    <a:pt x="18" y="39"/>
                    <a:pt x="17" y="41"/>
                  </a:cubicBezTo>
                  <a:cubicBezTo>
                    <a:pt x="17" y="42"/>
                    <a:pt x="23" y="48"/>
                    <a:pt x="26" y="47"/>
                  </a:cubicBezTo>
                  <a:cubicBezTo>
                    <a:pt x="29" y="47"/>
                    <a:pt x="30" y="49"/>
                    <a:pt x="34" y="53"/>
                  </a:cubicBezTo>
                  <a:cubicBezTo>
                    <a:pt x="38" y="56"/>
                    <a:pt x="38" y="60"/>
                    <a:pt x="36" y="62"/>
                  </a:cubicBezTo>
                  <a:cubicBezTo>
                    <a:pt x="34" y="63"/>
                    <a:pt x="40" y="66"/>
                    <a:pt x="46" y="69"/>
                  </a:cubicBezTo>
                  <a:cubicBezTo>
                    <a:pt x="50" y="73"/>
                    <a:pt x="53" y="77"/>
                    <a:pt x="53" y="79"/>
                  </a:cubicBezTo>
                  <a:cubicBezTo>
                    <a:pt x="54" y="81"/>
                    <a:pt x="56" y="79"/>
                    <a:pt x="57" y="77"/>
                  </a:cubicBezTo>
                  <a:cubicBezTo>
                    <a:pt x="58" y="74"/>
                    <a:pt x="55" y="73"/>
                    <a:pt x="55" y="70"/>
                  </a:cubicBezTo>
                  <a:cubicBezTo>
                    <a:pt x="55" y="68"/>
                    <a:pt x="51" y="68"/>
                    <a:pt x="48" y="68"/>
                  </a:cubicBezTo>
                  <a:cubicBezTo>
                    <a:pt x="47" y="68"/>
                    <a:pt x="49" y="63"/>
                    <a:pt x="47" y="61"/>
                  </a:cubicBezTo>
                  <a:cubicBezTo>
                    <a:pt x="45" y="59"/>
                    <a:pt x="43" y="55"/>
                    <a:pt x="42" y="51"/>
                  </a:cubicBezTo>
                  <a:cubicBezTo>
                    <a:pt x="41" y="47"/>
                    <a:pt x="36" y="44"/>
                    <a:pt x="34" y="40"/>
                  </a:cubicBezTo>
                  <a:cubicBezTo>
                    <a:pt x="32" y="35"/>
                    <a:pt x="30" y="32"/>
                    <a:pt x="28" y="31"/>
                  </a:cubicBezTo>
                  <a:cubicBezTo>
                    <a:pt x="26" y="31"/>
                    <a:pt x="30" y="29"/>
                    <a:pt x="29" y="28"/>
                  </a:cubicBezTo>
                  <a:cubicBezTo>
                    <a:pt x="27" y="26"/>
                    <a:pt x="25" y="26"/>
                    <a:pt x="23" y="25"/>
                  </a:cubicBezTo>
                  <a:cubicBezTo>
                    <a:pt x="21" y="24"/>
                    <a:pt x="19" y="22"/>
                    <a:pt x="19" y="19"/>
                  </a:cubicBezTo>
                  <a:cubicBezTo>
                    <a:pt x="19" y="17"/>
                    <a:pt x="17" y="10"/>
                    <a:pt x="16" y="8"/>
                  </a:cubicBezTo>
                  <a:cubicBezTo>
                    <a:pt x="16" y="6"/>
                    <a:pt x="18" y="6"/>
                    <a:pt x="19" y="7"/>
                  </a:cubicBezTo>
                  <a:cubicBezTo>
                    <a:pt x="20" y="8"/>
                    <a:pt x="21" y="9"/>
                    <a:pt x="22" y="8"/>
                  </a:cubicBezTo>
                  <a:cubicBezTo>
                    <a:pt x="22" y="8"/>
                    <a:pt x="25" y="8"/>
                    <a:pt x="25" y="10"/>
                  </a:cubicBezTo>
                  <a:cubicBezTo>
                    <a:pt x="26" y="12"/>
                    <a:pt x="29" y="10"/>
                    <a:pt x="31" y="11"/>
                  </a:cubicBezTo>
                  <a:cubicBezTo>
                    <a:pt x="32" y="12"/>
                    <a:pt x="28" y="13"/>
                    <a:pt x="32" y="20"/>
                  </a:cubicBezTo>
                  <a:cubicBezTo>
                    <a:pt x="36" y="29"/>
                    <a:pt x="34" y="24"/>
                    <a:pt x="34" y="30"/>
                  </a:cubicBezTo>
                  <a:cubicBezTo>
                    <a:pt x="34" y="34"/>
                    <a:pt x="36" y="32"/>
                    <a:pt x="36" y="31"/>
                  </a:cubicBezTo>
                  <a:cubicBezTo>
                    <a:pt x="37" y="31"/>
                    <a:pt x="40" y="32"/>
                    <a:pt x="42" y="35"/>
                  </a:cubicBezTo>
                  <a:cubicBezTo>
                    <a:pt x="44" y="38"/>
                    <a:pt x="48" y="38"/>
                    <a:pt x="48" y="40"/>
                  </a:cubicBezTo>
                  <a:cubicBezTo>
                    <a:pt x="48" y="42"/>
                    <a:pt x="49" y="44"/>
                    <a:pt x="52" y="44"/>
                  </a:cubicBezTo>
                  <a:cubicBezTo>
                    <a:pt x="55" y="45"/>
                    <a:pt x="55" y="48"/>
                    <a:pt x="57" y="49"/>
                  </a:cubicBezTo>
                  <a:cubicBezTo>
                    <a:pt x="59" y="49"/>
                    <a:pt x="59" y="51"/>
                    <a:pt x="59" y="53"/>
                  </a:cubicBezTo>
                  <a:cubicBezTo>
                    <a:pt x="58" y="56"/>
                    <a:pt x="59" y="57"/>
                    <a:pt x="63" y="59"/>
                  </a:cubicBezTo>
                  <a:cubicBezTo>
                    <a:pt x="68" y="61"/>
                    <a:pt x="65" y="61"/>
                    <a:pt x="69" y="65"/>
                  </a:cubicBezTo>
                  <a:cubicBezTo>
                    <a:pt x="72" y="68"/>
                    <a:pt x="83" y="80"/>
                    <a:pt x="84" y="82"/>
                  </a:cubicBezTo>
                  <a:cubicBezTo>
                    <a:pt x="87" y="85"/>
                    <a:pt x="88" y="88"/>
                    <a:pt x="88" y="91"/>
                  </a:cubicBezTo>
                  <a:cubicBezTo>
                    <a:pt x="89" y="93"/>
                    <a:pt x="87" y="93"/>
                    <a:pt x="88" y="96"/>
                  </a:cubicBezTo>
                  <a:cubicBezTo>
                    <a:pt x="89" y="98"/>
                    <a:pt x="85" y="97"/>
                    <a:pt x="86" y="98"/>
                  </a:cubicBezTo>
                  <a:cubicBezTo>
                    <a:pt x="86" y="100"/>
                    <a:pt x="88" y="107"/>
                    <a:pt x="92" y="107"/>
                  </a:cubicBezTo>
                  <a:cubicBezTo>
                    <a:pt x="96" y="108"/>
                    <a:pt x="99" y="113"/>
                    <a:pt x="103" y="115"/>
                  </a:cubicBezTo>
                  <a:cubicBezTo>
                    <a:pt x="106" y="118"/>
                    <a:pt x="110" y="117"/>
                    <a:pt x="114" y="118"/>
                  </a:cubicBezTo>
                  <a:cubicBezTo>
                    <a:pt x="119" y="120"/>
                    <a:pt x="122" y="124"/>
                    <a:pt x="129" y="126"/>
                  </a:cubicBezTo>
                  <a:cubicBezTo>
                    <a:pt x="135" y="128"/>
                    <a:pt x="142" y="130"/>
                    <a:pt x="145" y="133"/>
                  </a:cubicBezTo>
                  <a:cubicBezTo>
                    <a:pt x="150" y="136"/>
                    <a:pt x="155" y="135"/>
                    <a:pt x="161" y="132"/>
                  </a:cubicBezTo>
                  <a:cubicBezTo>
                    <a:pt x="167" y="130"/>
                    <a:pt x="171" y="133"/>
                    <a:pt x="174" y="134"/>
                  </a:cubicBezTo>
                  <a:cubicBezTo>
                    <a:pt x="176" y="135"/>
                    <a:pt x="180" y="138"/>
                    <a:pt x="182" y="141"/>
                  </a:cubicBezTo>
                  <a:cubicBezTo>
                    <a:pt x="185" y="137"/>
                    <a:pt x="188" y="132"/>
                    <a:pt x="189" y="1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23;p79">
              <a:extLst>
                <a:ext uri="{FF2B5EF4-FFF2-40B4-BE49-F238E27FC236}">
                  <a16:creationId xmlns:a16="http://schemas.microsoft.com/office/drawing/2014/main" id="{942CD9A7-8443-3F8A-4515-F16F3B026F94}"/>
                </a:ext>
              </a:extLst>
            </p:cNvPr>
            <p:cNvSpPr/>
            <p:nvPr/>
          </p:nvSpPr>
          <p:spPr bwMode="gray">
            <a:xfrm>
              <a:off x="2638474" y="2979273"/>
              <a:ext cx="85535" cy="85535"/>
            </a:xfrm>
            <a:custGeom>
              <a:avLst/>
              <a:gdLst/>
              <a:ahLst/>
              <a:cxnLst/>
              <a:rect l="l" t="t" r="r" b="b"/>
              <a:pathLst>
                <a:path w="31" h="31" extrusionOk="0">
                  <a:moveTo>
                    <a:pt x="28" y="21"/>
                  </a:moveTo>
                  <a:cubicBezTo>
                    <a:pt x="30" y="19"/>
                    <a:pt x="30" y="17"/>
                    <a:pt x="31" y="16"/>
                  </a:cubicBezTo>
                  <a:cubicBezTo>
                    <a:pt x="30" y="18"/>
                    <a:pt x="29" y="16"/>
                    <a:pt x="29" y="14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14" y="0"/>
                    <a:pt x="13" y="0"/>
                  </a:cubicBezTo>
                  <a:cubicBezTo>
                    <a:pt x="12" y="0"/>
                    <a:pt x="11" y="5"/>
                    <a:pt x="10" y="5"/>
                  </a:cubicBezTo>
                  <a:cubicBezTo>
                    <a:pt x="10" y="6"/>
                    <a:pt x="17" y="11"/>
                    <a:pt x="16" y="12"/>
                  </a:cubicBezTo>
                  <a:cubicBezTo>
                    <a:pt x="15" y="14"/>
                    <a:pt x="7" y="13"/>
                    <a:pt x="7" y="13"/>
                  </a:cubicBezTo>
                  <a:cubicBezTo>
                    <a:pt x="6" y="13"/>
                    <a:pt x="3" y="18"/>
                    <a:pt x="0" y="22"/>
                  </a:cubicBezTo>
                  <a:cubicBezTo>
                    <a:pt x="4" y="24"/>
                    <a:pt x="7" y="27"/>
                    <a:pt x="8" y="29"/>
                  </a:cubicBezTo>
                  <a:cubicBezTo>
                    <a:pt x="11" y="31"/>
                    <a:pt x="17" y="28"/>
                    <a:pt x="19" y="31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21" y="28"/>
                    <a:pt x="23" y="26"/>
                    <a:pt x="24" y="26"/>
                  </a:cubicBezTo>
                  <a:cubicBezTo>
                    <a:pt x="26" y="25"/>
                    <a:pt x="24" y="23"/>
                    <a:pt x="28" y="2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024;p79">
              <a:extLst>
                <a:ext uri="{FF2B5EF4-FFF2-40B4-BE49-F238E27FC236}">
                  <a16:creationId xmlns:a16="http://schemas.microsoft.com/office/drawing/2014/main" id="{34F5DF34-DB15-E6A9-C73C-F444D1003767}"/>
                </a:ext>
              </a:extLst>
            </p:cNvPr>
            <p:cNvSpPr/>
            <p:nvPr/>
          </p:nvSpPr>
          <p:spPr bwMode="gray">
            <a:xfrm>
              <a:off x="2707240" y="2965855"/>
              <a:ext cx="26834" cy="55347"/>
            </a:xfrm>
            <a:custGeom>
              <a:avLst/>
              <a:gdLst/>
              <a:ahLst/>
              <a:cxnLst/>
              <a:rect l="l" t="t" r="r" b="b"/>
              <a:pathLst>
                <a:path w="10" h="20" extrusionOk="0">
                  <a:moveTo>
                    <a:pt x="2" y="4"/>
                  </a:moveTo>
                  <a:cubicBezTo>
                    <a:pt x="1" y="4"/>
                    <a:pt x="1" y="4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5" y="16"/>
                    <a:pt x="7" y="15"/>
                  </a:cubicBezTo>
                  <a:cubicBezTo>
                    <a:pt x="9" y="14"/>
                    <a:pt x="5" y="4"/>
                    <a:pt x="8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5" y="1"/>
                    <a:pt x="2" y="4"/>
                    <a:pt x="2" y="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025;p79">
              <a:extLst>
                <a:ext uri="{FF2B5EF4-FFF2-40B4-BE49-F238E27FC236}">
                  <a16:creationId xmlns:a16="http://schemas.microsoft.com/office/drawing/2014/main" id="{7BBF00A3-3833-CB15-93AD-A77C16CA8373}"/>
                </a:ext>
              </a:extLst>
            </p:cNvPr>
            <p:cNvSpPr/>
            <p:nvPr/>
          </p:nvSpPr>
          <p:spPr bwMode="gray">
            <a:xfrm>
              <a:off x="3004097" y="2928957"/>
              <a:ext cx="60378" cy="50315"/>
            </a:xfrm>
            <a:custGeom>
              <a:avLst/>
              <a:gdLst/>
              <a:ahLst/>
              <a:cxnLst/>
              <a:rect l="l" t="t" r="r" b="b"/>
              <a:pathLst>
                <a:path w="22" h="19" extrusionOk="0">
                  <a:moveTo>
                    <a:pt x="10" y="2"/>
                  </a:moveTo>
                  <a:cubicBezTo>
                    <a:pt x="7" y="4"/>
                    <a:pt x="16" y="9"/>
                    <a:pt x="16" y="12"/>
                  </a:cubicBezTo>
                  <a:cubicBezTo>
                    <a:pt x="16" y="15"/>
                    <a:pt x="2" y="11"/>
                    <a:pt x="1" y="15"/>
                  </a:cubicBezTo>
                  <a:cubicBezTo>
                    <a:pt x="0" y="17"/>
                    <a:pt x="6" y="19"/>
                    <a:pt x="10" y="17"/>
                  </a:cubicBezTo>
                  <a:cubicBezTo>
                    <a:pt x="15" y="16"/>
                    <a:pt x="19" y="17"/>
                    <a:pt x="20" y="19"/>
                  </a:cubicBezTo>
                  <a:cubicBezTo>
                    <a:pt x="21" y="13"/>
                    <a:pt x="21" y="7"/>
                    <a:pt x="22" y="4"/>
                  </a:cubicBezTo>
                  <a:cubicBezTo>
                    <a:pt x="19" y="3"/>
                    <a:pt x="13" y="0"/>
                    <a:pt x="1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026;p79">
              <a:extLst>
                <a:ext uri="{FF2B5EF4-FFF2-40B4-BE49-F238E27FC236}">
                  <a16:creationId xmlns:a16="http://schemas.microsoft.com/office/drawing/2014/main" id="{643FC352-6ACA-DDC8-0F3B-3F84537C08F2}"/>
                </a:ext>
              </a:extLst>
            </p:cNvPr>
            <p:cNvSpPr/>
            <p:nvPr/>
          </p:nvSpPr>
          <p:spPr bwMode="gray">
            <a:xfrm>
              <a:off x="3059442" y="2935665"/>
              <a:ext cx="70441" cy="46961"/>
            </a:xfrm>
            <a:custGeom>
              <a:avLst/>
              <a:gdLst/>
              <a:ahLst/>
              <a:cxnLst/>
              <a:rect l="l" t="t" r="r" b="b"/>
              <a:pathLst>
                <a:path w="26" h="17" extrusionOk="0">
                  <a:moveTo>
                    <a:pt x="10" y="12"/>
                  </a:moveTo>
                  <a:cubicBezTo>
                    <a:pt x="16" y="10"/>
                    <a:pt x="26" y="14"/>
                    <a:pt x="26" y="9"/>
                  </a:cubicBezTo>
                  <a:cubicBezTo>
                    <a:pt x="26" y="4"/>
                    <a:pt x="10" y="0"/>
                    <a:pt x="6" y="1"/>
                  </a:cubicBezTo>
                  <a:cubicBezTo>
                    <a:pt x="5" y="2"/>
                    <a:pt x="4" y="2"/>
                    <a:pt x="2" y="1"/>
                  </a:cubicBezTo>
                  <a:cubicBezTo>
                    <a:pt x="1" y="4"/>
                    <a:pt x="1" y="10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7"/>
                    <a:pt x="5" y="15"/>
                    <a:pt x="1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027;p79">
              <a:extLst>
                <a:ext uri="{FF2B5EF4-FFF2-40B4-BE49-F238E27FC236}">
                  <a16:creationId xmlns:a16="http://schemas.microsoft.com/office/drawing/2014/main" id="{698F171A-BF5E-361D-765C-9F8A9137E876}"/>
                </a:ext>
              </a:extLst>
            </p:cNvPr>
            <p:cNvSpPr/>
            <p:nvPr/>
          </p:nvSpPr>
          <p:spPr bwMode="gray">
            <a:xfrm>
              <a:off x="2742458" y="3039651"/>
              <a:ext cx="87212" cy="87212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18" y="30"/>
                  </a:moveTo>
                  <a:cubicBezTo>
                    <a:pt x="19" y="31"/>
                    <a:pt x="23" y="30"/>
                    <a:pt x="25" y="31"/>
                  </a:cubicBezTo>
                  <a:cubicBezTo>
                    <a:pt x="26" y="32"/>
                    <a:pt x="27" y="32"/>
                    <a:pt x="29" y="32"/>
                  </a:cubicBezTo>
                  <a:cubicBezTo>
                    <a:pt x="28" y="31"/>
                    <a:pt x="28" y="30"/>
                    <a:pt x="28" y="30"/>
                  </a:cubicBezTo>
                  <a:cubicBezTo>
                    <a:pt x="26" y="28"/>
                    <a:pt x="29" y="24"/>
                    <a:pt x="30" y="21"/>
                  </a:cubicBezTo>
                  <a:cubicBezTo>
                    <a:pt x="30" y="17"/>
                    <a:pt x="29" y="10"/>
                    <a:pt x="30" y="8"/>
                  </a:cubicBezTo>
                  <a:cubicBezTo>
                    <a:pt x="32" y="6"/>
                    <a:pt x="31" y="5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9" y="0"/>
                    <a:pt x="24" y="2"/>
                    <a:pt x="23" y="3"/>
                  </a:cubicBezTo>
                  <a:cubicBezTo>
                    <a:pt x="22" y="3"/>
                    <a:pt x="17" y="1"/>
                    <a:pt x="16" y="4"/>
                  </a:cubicBezTo>
                  <a:cubicBezTo>
                    <a:pt x="16" y="7"/>
                    <a:pt x="12" y="8"/>
                    <a:pt x="8" y="8"/>
                  </a:cubicBezTo>
                  <a:cubicBezTo>
                    <a:pt x="4" y="8"/>
                    <a:pt x="6" y="12"/>
                    <a:pt x="6" y="13"/>
                  </a:cubicBezTo>
                  <a:cubicBezTo>
                    <a:pt x="6" y="13"/>
                    <a:pt x="4" y="14"/>
                    <a:pt x="4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2" y="18"/>
                  </a:cubicBezTo>
                  <a:cubicBezTo>
                    <a:pt x="5" y="20"/>
                    <a:pt x="8" y="25"/>
                    <a:pt x="11" y="27"/>
                  </a:cubicBezTo>
                  <a:cubicBezTo>
                    <a:pt x="12" y="27"/>
                    <a:pt x="13" y="29"/>
                    <a:pt x="13" y="30"/>
                  </a:cubicBezTo>
                  <a:cubicBezTo>
                    <a:pt x="15" y="30"/>
                    <a:pt x="17" y="30"/>
                    <a:pt x="18" y="3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028;p79">
              <a:extLst>
                <a:ext uri="{FF2B5EF4-FFF2-40B4-BE49-F238E27FC236}">
                  <a16:creationId xmlns:a16="http://schemas.microsoft.com/office/drawing/2014/main" id="{DB7BE7ED-C8D5-9E25-022D-D745D2CF090A}"/>
                </a:ext>
              </a:extLst>
            </p:cNvPr>
            <p:cNvSpPr/>
            <p:nvPr/>
          </p:nvSpPr>
          <p:spPr bwMode="gray">
            <a:xfrm>
              <a:off x="3015835" y="3242585"/>
              <a:ext cx="810070" cy="825162"/>
            </a:xfrm>
            <a:custGeom>
              <a:avLst/>
              <a:gdLst/>
              <a:ahLst/>
              <a:cxnLst/>
              <a:rect l="l" t="t" r="r" b="b"/>
              <a:pathLst>
                <a:path w="297" h="302" extrusionOk="0">
                  <a:moveTo>
                    <a:pt x="157" y="299"/>
                  </a:moveTo>
                  <a:cubicBezTo>
                    <a:pt x="162" y="295"/>
                    <a:pt x="161" y="293"/>
                    <a:pt x="163" y="290"/>
                  </a:cubicBezTo>
                  <a:cubicBezTo>
                    <a:pt x="165" y="286"/>
                    <a:pt x="163" y="284"/>
                    <a:pt x="167" y="280"/>
                  </a:cubicBezTo>
                  <a:cubicBezTo>
                    <a:pt x="170" y="278"/>
                    <a:pt x="167" y="275"/>
                    <a:pt x="171" y="273"/>
                  </a:cubicBezTo>
                  <a:cubicBezTo>
                    <a:pt x="176" y="270"/>
                    <a:pt x="175" y="275"/>
                    <a:pt x="171" y="279"/>
                  </a:cubicBezTo>
                  <a:cubicBezTo>
                    <a:pt x="167" y="284"/>
                    <a:pt x="167" y="286"/>
                    <a:pt x="171" y="282"/>
                  </a:cubicBezTo>
                  <a:cubicBezTo>
                    <a:pt x="177" y="278"/>
                    <a:pt x="179" y="273"/>
                    <a:pt x="181" y="267"/>
                  </a:cubicBezTo>
                  <a:cubicBezTo>
                    <a:pt x="184" y="262"/>
                    <a:pt x="186" y="260"/>
                    <a:pt x="189" y="259"/>
                  </a:cubicBezTo>
                  <a:cubicBezTo>
                    <a:pt x="190" y="259"/>
                    <a:pt x="190" y="253"/>
                    <a:pt x="190" y="249"/>
                  </a:cubicBezTo>
                  <a:cubicBezTo>
                    <a:pt x="190" y="244"/>
                    <a:pt x="189" y="241"/>
                    <a:pt x="190" y="238"/>
                  </a:cubicBezTo>
                  <a:cubicBezTo>
                    <a:pt x="192" y="235"/>
                    <a:pt x="190" y="232"/>
                    <a:pt x="193" y="232"/>
                  </a:cubicBezTo>
                  <a:cubicBezTo>
                    <a:pt x="195" y="232"/>
                    <a:pt x="199" y="229"/>
                    <a:pt x="202" y="225"/>
                  </a:cubicBezTo>
                  <a:cubicBezTo>
                    <a:pt x="206" y="221"/>
                    <a:pt x="208" y="221"/>
                    <a:pt x="212" y="221"/>
                  </a:cubicBezTo>
                  <a:cubicBezTo>
                    <a:pt x="216" y="220"/>
                    <a:pt x="214" y="219"/>
                    <a:pt x="216" y="218"/>
                  </a:cubicBezTo>
                  <a:cubicBezTo>
                    <a:pt x="219" y="218"/>
                    <a:pt x="220" y="216"/>
                    <a:pt x="222" y="214"/>
                  </a:cubicBezTo>
                  <a:cubicBezTo>
                    <a:pt x="224" y="213"/>
                    <a:pt x="230" y="215"/>
                    <a:pt x="234" y="215"/>
                  </a:cubicBezTo>
                  <a:cubicBezTo>
                    <a:pt x="238" y="215"/>
                    <a:pt x="241" y="215"/>
                    <a:pt x="241" y="212"/>
                  </a:cubicBezTo>
                  <a:cubicBezTo>
                    <a:pt x="241" y="210"/>
                    <a:pt x="243" y="207"/>
                    <a:pt x="245" y="207"/>
                  </a:cubicBezTo>
                  <a:cubicBezTo>
                    <a:pt x="248" y="207"/>
                    <a:pt x="249" y="207"/>
                    <a:pt x="249" y="204"/>
                  </a:cubicBezTo>
                  <a:cubicBezTo>
                    <a:pt x="249" y="201"/>
                    <a:pt x="250" y="198"/>
                    <a:pt x="251" y="197"/>
                  </a:cubicBezTo>
                  <a:cubicBezTo>
                    <a:pt x="253" y="195"/>
                    <a:pt x="253" y="193"/>
                    <a:pt x="254" y="190"/>
                  </a:cubicBezTo>
                  <a:cubicBezTo>
                    <a:pt x="255" y="188"/>
                    <a:pt x="257" y="189"/>
                    <a:pt x="257" y="186"/>
                  </a:cubicBezTo>
                  <a:cubicBezTo>
                    <a:pt x="257" y="183"/>
                    <a:pt x="258" y="180"/>
                    <a:pt x="258" y="177"/>
                  </a:cubicBezTo>
                  <a:cubicBezTo>
                    <a:pt x="258" y="175"/>
                    <a:pt x="261" y="175"/>
                    <a:pt x="262" y="173"/>
                  </a:cubicBezTo>
                  <a:cubicBezTo>
                    <a:pt x="263" y="171"/>
                    <a:pt x="261" y="169"/>
                    <a:pt x="262" y="164"/>
                  </a:cubicBezTo>
                  <a:cubicBezTo>
                    <a:pt x="264" y="158"/>
                    <a:pt x="262" y="154"/>
                    <a:pt x="262" y="149"/>
                  </a:cubicBezTo>
                  <a:cubicBezTo>
                    <a:pt x="262" y="145"/>
                    <a:pt x="262" y="140"/>
                    <a:pt x="264" y="139"/>
                  </a:cubicBezTo>
                  <a:cubicBezTo>
                    <a:pt x="266" y="137"/>
                    <a:pt x="265" y="136"/>
                    <a:pt x="264" y="135"/>
                  </a:cubicBezTo>
                  <a:cubicBezTo>
                    <a:pt x="262" y="135"/>
                    <a:pt x="264" y="133"/>
                    <a:pt x="265" y="133"/>
                  </a:cubicBezTo>
                  <a:cubicBezTo>
                    <a:pt x="266" y="133"/>
                    <a:pt x="268" y="136"/>
                    <a:pt x="270" y="135"/>
                  </a:cubicBezTo>
                  <a:cubicBezTo>
                    <a:pt x="272" y="133"/>
                    <a:pt x="274" y="128"/>
                    <a:pt x="275" y="123"/>
                  </a:cubicBezTo>
                  <a:cubicBezTo>
                    <a:pt x="277" y="119"/>
                    <a:pt x="281" y="119"/>
                    <a:pt x="283" y="118"/>
                  </a:cubicBezTo>
                  <a:cubicBezTo>
                    <a:pt x="286" y="117"/>
                    <a:pt x="290" y="111"/>
                    <a:pt x="293" y="103"/>
                  </a:cubicBezTo>
                  <a:cubicBezTo>
                    <a:pt x="297" y="96"/>
                    <a:pt x="293" y="87"/>
                    <a:pt x="292" y="82"/>
                  </a:cubicBezTo>
                  <a:cubicBezTo>
                    <a:pt x="290" y="76"/>
                    <a:pt x="288" y="77"/>
                    <a:pt x="286" y="77"/>
                  </a:cubicBezTo>
                  <a:cubicBezTo>
                    <a:pt x="282" y="78"/>
                    <a:pt x="275" y="77"/>
                    <a:pt x="268" y="68"/>
                  </a:cubicBezTo>
                  <a:cubicBezTo>
                    <a:pt x="260" y="59"/>
                    <a:pt x="251" y="60"/>
                    <a:pt x="246" y="61"/>
                  </a:cubicBezTo>
                  <a:cubicBezTo>
                    <a:pt x="240" y="62"/>
                    <a:pt x="235" y="59"/>
                    <a:pt x="231" y="58"/>
                  </a:cubicBezTo>
                  <a:cubicBezTo>
                    <a:pt x="227" y="57"/>
                    <a:pt x="224" y="61"/>
                    <a:pt x="222" y="62"/>
                  </a:cubicBezTo>
                  <a:cubicBezTo>
                    <a:pt x="219" y="63"/>
                    <a:pt x="223" y="59"/>
                    <a:pt x="223" y="55"/>
                  </a:cubicBezTo>
                  <a:cubicBezTo>
                    <a:pt x="223" y="52"/>
                    <a:pt x="213" y="48"/>
                    <a:pt x="205" y="45"/>
                  </a:cubicBezTo>
                  <a:cubicBezTo>
                    <a:pt x="198" y="42"/>
                    <a:pt x="195" y="43"/>
                    <a:pt x="195" y="49"/>
                  </a:cubicBezTo>
                  <a:cubicBezTo>
                    <a:pt x="195" y="53"/>
                    <a:pt x="191" y="47"/>
                    <a:pt x="190" y="52"/>
                  </a:cubicBezTo>
                  <a:cubicBezTo>
                    <a:pt x="187" y="57"/>
                    <a:pt x="183" y="53"/>
                    <a:pt x="186" y="52"/>
                  </a:cubicBezTo>
                  <a:cubicBezTo>
                    <a:pt x="189" y="50"/>
                    <a:pt x="191" y="47"/>
                    <a:pt x="192" y="43"/>
                  </a:cubicBezTo>
                  <a:cubicBezTo>
                    <a:pt x="193" y="40"/>
                    <a:pt x="181" y="37"/>
                    <a:pt x="177" y="39"/>
                  </a:cubicBezTo>
                  <a:cubicBezTo>
                    <a:pt x="173" y="41"/>
                    <a:pt x="176" y="47"/>
                    <a:pt x="172" y="45"/>
                  </a:cubicBezTo>
                  <a:cubicBezTo>
                    <a:pt x="169" y="43"/>
                    <a:pt x="172" y="39"/>
                    <a:pt x="174" y="39"/>
                  </a:cubicBezTo>
                  <a:cubicBezTo>
                    <a:pt x="177" y="39"/>
                    <a:pt x="179" y="34"/>
                    <a:pt x="181" y="30"/>
                  </a:cubicBezTo>
                  <a:cubicBezTo>
                    <a:pt x="183" y="26"/>
                    <a:pt x="179" y="25"/>
                    <a:pt x="176" y="22"/>
                  </a:cubicBezTo>
                  <a:cubicBezTo>
                    <a:pt x="173" y="19"/>
                    <a:pt x="173" y="9"/>
                    <a:pt x="170" y="8"/>
                  </a:cubicBezTo>
                  <a:cubicBezTo>
                    <a:pt x="167" y="11"/>
                    <a:pt x="163" y="16"/>
                    <a:pt x="162" y="20"/>
                  </a:cubicBezTo>
                  <a:cubicBezTo>
                    <a:pt x="160" y="25"/>
                    <a:pt x="158" y="22"/>
                    <a:pt x="154" y="23"/>
                  </a:cubicBezTo>
                  <a:cubicBezTo>
                    <a:pt x="150" y="25"/>
                    <a:pt x="147" y="23"/>
                    <a:pt x="146" y="21"/>
                  </a:cubicBezTo>
                  <a:cubicBezTo>
                    <a:pt x="145" y="19"/>
                    <a:pt x="141" y="21"/>
                    <a:pt x="138" y="21"/>
                  </a:cubicBezTo>
                  <a:cubicBezTo>
                    <a:pt x="135" y="20"/>
                    <a:pt x="137" y="24"/>
                    <a:pt x="135" y="25"/>
                  </a:cubicBezTo>
                  <a:cubicBezTo>
                    <a:pt x="133" y="26"/>
                    <a:pt x="128" y="23"/>
                    <a:pt x="126" y="25"/>
                  </a:cubicBezTo>
                  <a:cubicBezTo>
                    <a:pt x="124" y="27"/>
                    <a:pt x="123" y="25"/>
                    <a:pt x="122" y="26"/>
                  </a:cubicBezTo>
                  <a:cubicBezTo>
                    <a:pt x="121" y="28"/>
                    <a:pt x="119" y="27"/>
                    <a:pt x="118" y="28"/>
                  </a:cubicBezTo>
                  <a:cubicBezTo>
                    <a:pt x="117" y="29"/>
                    <a:pt x="113" y="30"/>
                    <a:pt x="109" y="25"/>
                  </a:cubicBezTo>
                  <a:cubicBezTo>
                    <a:pt x="106" y="22"/>
                    <a:pt x="106" y="14"/>
                    <a:pt x="107" y="13"/>
                  </a:cubicBezTo>
                  <a:cubicBezTo>
                    <a:pt x="109" y="12"/>
                    <a:pt x="109" y="8"/>
                    <a:pt x="107" y="6"/>
                  </a:cubicBezTo>
                  <a:cubicBezTo>
                    <a:pt x="105" y="5"/>
                    <a:pt x="107" y="1"/>
                    <a:pt x="104" y="1"/>
                  </a:cubicBezTo>
                  <a:cubicBezTo>
                    <a:pt x="101" y="0"/>
                    <a:pt x="101" y="3"/>
                    <a:pt x="99" y="4"/>
                  </a:cubicBezTo>
                  <a:cubicBezTo>
                    <a:pt x="97" y="5"/>
                    <a:pt x="93" y="9"/>
                    <a:pt x="90" y="8"/>
                  </a:cubicBezTo>
                  <a:cubicBezTo>
                    <a:pt x="88" y="8"/>
                    <a:pt x="85" y="9"/>
                    <a:pt x="85" y="11"/>
                  </a:cubicBezTo>
                  <a:cubicBezTo>
                    <a:pt x="85" y="13"/>
                    <a:pt x="83" y="13"/>
                    <a:pt x="83" y="11"/>
                  </a:cubicBezTo>
                  <a:cubicBezTo>
                    <a:pt x="82" y="9"/>
                    <a:pt x="77" y="10"/>
                    <a:pt x="76" y="9"/>
                  </a:cubicBezTo>
                  <a:cubicBezTo>
                    <a:pt x="74" y="7"/>
                    <a:pt x="68" y="8"/>
                    <a:pt x="71" y="10"/>
                  </a:cubicBezTo>
                  <a:cubicBezTo>
                    <a:pt x="73" y="11"/>
                    <a:pt x="73" y="13"/>
                    <a:pt x="73" y="15"/>
                  </a:cubicBezTo>
                  <a:cubicBezTo>
                    <a:pt x="73" y="17"/>
                    <a:pt x="76" y="16"/>
                    <a:pt x="76" y="20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1" y="21"/>
                    <a:pt x="81" y="23"/>
                    <a:pt x="79" y="24"/>
                  </a:cubicBezTo>
                  <a:cubicBezTo>
                    <a:pt x="76" y="24"/>
                    <a:pt x="75" y="25"/>
                    <a:pt x="74" y="27"/>
                  </a:cubicBezTo>
                  <a:cubicBezTo>
                    <a:pt x="73" y="30"/>
                    <a:pt x="71" y="28"/>
                    <a:pt x="70" y="30"/>
                  </a:cubicBezTo>
                  <a:cubicBezTo>
                    <a:pt x="68" y="32"/>
                    <a:pt x="66" y="34"/>
                    <a:pt x="64" y="33"/>
                  </a:cubicBezTo>
                  <a:cubicBezTo>
                    <a:pt x="63" y="32"/>
                    <a:pt x="62" y="33"/>
                    <a:pt x="60" y="34"/>
                  </a:cubicBezTo>
                  <a:cubicBezTo>
                    <a:pt x="59" y="35"/>
                    <a:pt x="59" y="34"/>
                    <a:pt x="56" y="32"/>
                  </a:cubicBezTo>
                  <a:cubicBezTo>
                    <a:pt x="54" y="30"/>
                    <a:pt x="53" y="27"/>
                    <a:pt x="50" y="25"/>
                  </a:cubicBezTo>
                  <a:cubicBezTo>
                    <a:pt x="48" y="25"/>
                    <a:pt x="45" y="26"/>
                    <a:pt x="43" y="26"/>
                  </a:cubicBezTo>
                  <a:cubicBezTo>
                    <a:pt x="40" y="26"/>
                    <a:pt x="32" y="25"/>
                    <a:pt x="32" y="27"/>
                  </a:cubicBezTo>
                  <a:cubicBezTo>
                    <a:pt x="31" y="28"/>
                    <a:pt x="33" y="31"/>
                    <a:pt x="34" y="31"/>
                  </a:cubicBezTo>
                  <a:cubicBezTo>
                    <a:pt x="35" y="31"/>
                    <a:pt x="38" y="32"/>
                    <a:pt x="35" y="34"/>
                  </a:cubicBezTo>
                  <a:cubicBezTo>
                    <a:pt x="33" y="37"/>
                    <a:pt x="30" y="34"/>
                    <a:pt x="30" y="38"/>
                  </a:cubicBezTo>
                  <a:cubicBezTo>
                    <a:pt x="30" y="43"/>
                    <a:pt x="36" y="46"/>
                    <a:pt x="35" y="50"/>
                  </a:cubicBezTo>
                  <a:cubicBezTo>
                    <a:pt x="35" y="52"/>
                    <a:pt x="34" y="58"/>
                    <a:pt x="34" y="61"/>
                  </a:cubicBezTo>
                  <a:cubicBezTo>
                    <a:pt x="34" y="62"/>
                    <a:pt x="33" y="70"/>
                    <a:pt x="31" y="71"/>
                  </a:cubicBezTo>
                  <a:cubicBezTo>
                    <a:pt x="28" y="71"/>
                    <a:pt x="27" y="69"/>
                    <a:pt x="24" y="71"/>
                  </a:cubicBezTo>
                  <a:cubicBezTo>
                    <a:pt x="22" y="73"/>
                    <a:pt x="18" y="72"/>
                    <a:pt x="15" y="74"/>
                  </a:cubicBezTo>
                  <a:cubicBezTo>
                    <a:pt x="12" y="76"/>
                    <a:pt x="9" y="75"/>
                    <a:pt x="9" y="79"/>
                  </a:cubicBezTo>
                  <a:cubicBezTo>
                    <a:pt x="9" y="82"/>
                    <a:pt x="5" y="83"/>
                    <a:pt x="6" y="85"/>
                  </a:cubicBezTo>
                  <a:cubicBezTo>
                    <a:pt x="7" y="88"/>
                    <a:pt x="5" y="87"/>
                    <a:pt x="3" y="89"/>
                  </a:cubicBezTo>
                  <a:cubicBezTo>
                    <a:pt x="0" y="92"/>
                    <a:pt x="3" y="93"/>
                    <a:pt x="1" y="95"/>
                  </a:cubicBezTo>
                  <a:cubicBezTo>
                    <a:pt x="0" y="96"/>
                    <a:pt x="2" y="98"/>
                    <a:pt x="4" y="101"/>
                  </a:cubicBezTo>
                  <a:cubicBezTo>
                    <a:pt x="5" y="103"/>
                    <a:pt x="7" y="105"/>
                    <a:pt x="7" y="107"/>
                  </a:cubicBezTo>
                  <a:cubicBezTo>
                    <a:pt x="7" y="109"/>
                    <a:pt x="9" y="110"/>
                    <a:pt x="11" y="110"/>
                  </a:cubicBezTo>
                  <a:cubicBezTo>
                    <a:pt x="12" y="109"/>
                    <a:pt x="11" y="114"/>
                    <a:pt x="14" y="114"/>
                  </a:cubicBezTo>
                  <a:cubicBezTo>
                    <a:pt x="18" y="114"/>
                    <a:pt x="22" y="115"/>
                    <a:pt x="23" y="113"/>
                  </a:cubicBezTo>
                  <a:cubicBezTo>
                    <a:pt x="24" y="111"/>
                    <a:pt x="25" y="109"/>
                    <a:pt x="25" y="112"/>
                  </a:cubicBezTo>
                  <a:cubicBezTo>
                    <a:pt x="25" y="115"/>
                    <a:pt x="25" y="123"/>
                    <a:pt x="27" y="122"/>
                  </a:cubicBezTo>
                  <a:cubicBezTo>
                    <a:pt x="30" y="121"/>
                    <a:pt x="35" y="121"/>
                    <a:pt x="37" y="122"/>
                  </a:cubicBezTo>
                  <a:cubicBezTo>
                    <a:pt x="39" y="123"/>
                    <a:pt x="42" y="122"/>
                    <a:pt x="44" y="121"/>
                  </a:cubicBezTo>
                  <a:cubicBezTo>
                    <a:pt x="45" y="120"/>
                    <a:pt x="47" y="120"/>
                    <a:pt x="50" y="118"/>
                  </a:cubicBezTo>
                  <a:cubicBezTo>
                    <a:pt x="53" y="116"/>
                    <a:pt x="56" y="113"/>
                    <a:pt x="59" y="113"/>
                  </a:cubicBezTo>
                  <a:cubicBezTo>
                    <a:pt x="61" y="113"/>
                    <a:pt x="66" y="111"/>
                    <a:pt x="66" y="114"/>
                  </a:cubicBezTo>
                  <a:cubicBezTo>
                    <a:pt x="65" y="116"/>
                    <a:pt x="64" y="124"/>
                    <a:pt x="68" y="129"/>
                  </a:cubicBezTo>
                  <a:cubicBezTo>
                    <a:pt x="71" y="133"/>
                    <a:pt x="73" y="134"/>
                    <a:pt x="77" y="133"/>
                  </a:cubicBezTo>
                  <a:cubicBezTo>
                    <a:pt x="80" y="133"/>
                    <a:pt x="80" y="135"/>
                    <a:pt x="82" y="134"/>
                  </a:cubicBezTo>
                  <a:cubicBezTo>
                    <a:pt x="84" y="134"/>
                    <a:pt x="83" y="137"/>
                    <a:pt x="85" y="137"/>
                  </a:cubicBezTo>
                  <a:cubicBezTo>
                    <a:pt x="87" y="137"/>
                    <a:pt x="91" y="138"/>
                    <a:pt x="91" y="140"/>
                  </a:cubicBezTo>
                  <a:cubicBezTo>
                    <a:pt x="91" y="143"/>
                    <a:pt x="98" y="141"/>
                    <a:pt x="99" y="142"/>
                  </a:cubicBezTo>
                  <a:cubicBezTo>
                    <a:pt x="101" y="144"/>
                    <a:pt x="103" y="145"/>
                    <a:pt x="102" y="147"/>
                  </a:cubicBezTo>
                  <a:cubicBezTo>
                    <a:pt x="102" y="150"/>
                    <a:pt x="106" y="152"/>
                    <a:pt x="104" y="153"/>
                  </a:cubicBezTo>
                  <a:cubicBezTo>
                    <a:pt x="101" y="154"/>
                    <a:pt x="104" y="156"/>
                    <a:pt x="104" y="159"/>
                  </a:cubicBezTo>
                  <a:cubicBezTo>
                    <a:pt x="105" y="162"/>
                    <a:pt x="107" y="163"/>
                    <a:pt x="112" y="163"/>
                  </a:cubicBezTo>
                  <a:cubicBezTo>
                    <a:pt x="118" y="162"/>
                    <a:pt x="119" y="163"/>
                    <a:pt x="119" y="167"/>
                  </a:cubicBezTo>
                  <a:cubicBezTo>
                    <a:pt x="119" y="169"/>
                    <a:pt x="122" y="170"/>
                    <a:pt x="123" y="174"/>
                  </a:cubicBezTo>
                  <a:cubicBezTo>
                    <a:pt x="124" y="177"/>
                    <a:pt x="121" y="181"/>
                    <a:pt x="122" y="183"/>
                  </a:cubicBezTo>
                  <a:cubicBezTo>
                    <a:pt x="122" y="185"/>
                    <a:pt x="121" y="187"/>
                    <a:pt x="119" y="188"/>
                  </a:cubicBezTo>
                  <a:cubicBezTo>
                    <a:pt x="121" y="191"/>
                    <a:pt x="121" y="192"/>
                    <a:pt x="120" y="193"/>
                  </a:cubicBezTo>
                  <a:cubicBezTo>
                    <a:pt x="118" y="193"/>
                    <a:pt x="122" y="196"/>
                    <a:pt x="121" y="202"/>
                  </a:cubicBezTo>
                  <a:cubicBezTo>
                    <a:pt x="120" y="206"/>
                    <a:pt x="120" y="207"/>
                    <a:pt x="125" y="207"/>
                  </a:cubicBezTo>
                  <a:cubicBezTo>
                    <a:pt x="131" y="207"/>
                    <a:pt x="130" y="209"/>
                    <a:pt x="131" y="208"/>
                  </a:cubicBezTo>
                  <a:cubicBezTo>
                    <a:pt x="133" y="207"/>
                    <a:pt x="136" y="212"/>
                    <a:pt x="137" y="215"/>
                  </a:cubicBezTo>
                  <a:cubicBezTo>
                    <a:pt x="137" y="217"/>
                    <a:pt x="140" y="223"/>
                    <a:pt x="141" y="223"/>
                  </a:cubicBezTo>
                  <a:cubicBezTo>
                    <a:pt x="142" y="223"/>
                    <a:pt x="143" y="220"/>
                    <a:pt x="146" y="221"/>
                  </a:cubicBezTo>
                  <a:cubicBezTo>
                    <a:pt x="149" y="222"/>
                    <a:pt x="146" y="231"/>
                    <a:pt x="146" y="235"/>
                  </a:cubicBezTo>
                  <a:cubicBezTo>
                    <a:pt x="148" y="234"/>
                    <a:pt x="150" y="234"/>
                    <a:pt x="151" y="235"/>
                  </a:cubicBezTo>
                  <a:cubicBezTo>
                    <a:pt x="152" y="236"/>
                    <a:pt x="153" y="244"/>
                    <a:pt x="152" y="246"/>
                  </a:cubicBezTo>
                  <a:cubicBezTo>
                    <a:pt x="152" y="248"/>
                    <a:pt x="146" y="250"/>
                    <a:pt x="143" y="252"/>
                  </a:cubicBezTo>
                  <a:cubicBezTo>
                    <a:pt x="141" y="254"/>
                    <a:pt x="133" y="260"/>
                    <a:pt x="131" y="265"/>
                  </a:cubicBezTo>
                  <a:cubicBezTo>
                    <a:pt x="129" y="268"/>
                    <a:pt x="126" y="270"/>
                    <a:pt x="124" y="273"/>
                  </a:cubicBezTo>
                  <a:cubicBezTo>
                    <a:pt x="125" y="273"/>
                    <a:pt x="125" y="273"/>
                    <a:pt x="126" y="273"/>
                  </a:cubicBezTo>
                  <a:cubicBezTo>
                    <a:pt x="128" y="272"/>
                    <a:pt x="130" y="272"/>
                    <a:pt x="132" y="275"/>
                  </a:cubicBezTo>
                  <a:cubicBezTo>
                    <a:pt x="135" y="278"/>
                    <a:pt x="134" y="280"/>
                    <a:pt x="135" y="280"/>
                  </a:cubicBezTo>
                  <a:cubicBezTo>
                    <a:pt x="137" y="279"/>
                    <a:pt x="138" y="276"/>
                    <a:pt x="140" y="278"/>
                  </a:cubicBezTo>
                  <a:cubicBezTo>
                    <a:pt x="142" y="281"/>
                    <a:pt x="147" y="284"/>
                    <a:pt x="148" y="285"/>
                  </a:cubicBezTo>
                  <a:cubicBezTo>
                    <a:pt x="149" y="287"/>
                    <a:pt x="153" y="288"/>
                    <a:pt x="153" y="291"/>
                  </a:cubicBezTo>
                  <a:cubicBezTo>
                    <a:pt x="153" y="293"/>
                    <a:pt x="152" y="298"/>
                    <a:pt x="154" y="302"/>
                  </a:cubicBezTo>
                  <a:cubicBezTo>
                    <a:pt x="155" y="301"/>
                    <a:pt x="155" y="300"/>
                    <a:pt x="157" y="29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029;p79">
              <a:extLst>
                <a:ext uri="{FF2B5EF4-FFF2-40B4-BE49-F238E27FC236}">
                  <a16:creationId xmlns:a16="http://schemas.microsoft.com/office/drawing/2014/main" id="{0BAFAF37-8474-5CF8-AF55-B7ADC8D2ABA3}"/>
                </a:ext>
              </a:extLst>
            </p:cNvPr>
            <p:cNvSpPr/>
            <p:nvPr/>
          </p:nvSpPr>
          <p:spPr bwMode="gray">
            <a:xfrm>
              <a:off x="3334498" y="3985568"/>
              <a:ext cx="100629" cy="112371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36" y="19"/>
                  </a:moveTo>
                  <a:cubicBezTo>
                    <a:pt x="36" y="16"/>
                    <a:pt x="32" y="15"/>
                    <a:pt x="31" y="13"/>
                  </a:cubicBezTo>
                  <a:cubicBezTo>
                    <a:pt x="30" y="12"/>
                    <a:pt x="25" y="9"/>
                    <a:pt x="23" y="6"/>
                  </a:cubicBezTo>
                  <a:cubicBezTo>
                    <a:pt x="21" y="3"/>
                    <a:pt x="20" y="7"/>
                    <a:pt x="18" y="8"/>
                  </a:cubicBezTo>
                  <a:cubicBezTo>
                    <a:pt x="17" y="8"/>
                    <a:pt x="18" y="5"/>
                    <a:pt x="15" y="3"/>
                  </a:cubicBezTo>
                  <a:cubicBezTo>
                    <a:pt x="13" y="0"/>
                    <a:pt x="11" y="0"/>
                    <a:pt x="9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4" y="8"/>
                    <a:pt x="2" y="11"/>
                    <a:pt x="1" y="18"/>
                  </a:cubicBezTo>
                  <a:cubicBezTo>
                    <a:pt x="1" y="23"/>
                    <a:pt x="0" y="22"/>
                    <a:pt x="0" y="27"/>
                  </a:cubicBezTo>
                  <a:cubicBezTo>
                    <a:pt x="0" y="32"/>
                    <a:pt x="1" y="32"/>
                    <a:pt x="2" y="32"/>
                  </a:cubicBezTo>
                  <a:cubicBezTo>
                    <a:pt x="2" y="33"/>
                    <a:pt x="1" y="34"/>
                    <a:pt x="1" y="35"/>
                  </a:cubicBezTo>
                  <a:cubicBezTo>
                    <a:pt x="2" y="35"/>
                    <a:pt x="2" y="36"/>
                    <a:pt x="4" y="36"/>
                  </a:cubicBezTo>
                  <a:cubicBezTo>
                    <a:pt x="7" y="36"/>
                    <a:pt x="11" y="37"/>
                    <a:pt x="13" y="39"/>
                  </a:cubicBezTo>
                  <a:cubicBezTo>
                    <a:pt x="17" y="41"/>
                    <a:pt x="16" y="38"/>
                    <a:pt x="20" y="39"/>
                  </a:cubicBezTo>
                  <a:cubicBezTo>
                    <a:pt x="23" y="39"/>
                    <a:pt x="27" y="40"/>
                    <a:pt x="31" y="37"/>
                  </a:cubicBezTo>
                  <a:cubicBezTo>
                    <a:pt x="34" y="36"/>
                    <a:pt x="35" y="34"/>
                    <a:pt x="37" y="31"/>
                  </a:cubicBezTo>
                  <a:cubicBezTo>
                    <a:pt x="35" y="26"/>
                    <a:pt x="36" y="21"/>
                    <a:pt x="36" y="1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030;p79">
              <a:extLst>
                <a:ext uri="{FF2B5EF4-FFF2-40B4-BE49-F238E27FC236}">
                  <a16:creationId xmlns:a16="http://schemas.microsoft.com/office/drawing/2014/main" id="{0A6340CB-6385-29FE-A380-C10DE3A4FE10}"/>
                </a:ext>
              </a:extLst>
            </p:cNvPr>
            <p:cNvSpPr/>
            <p:nvPr/>
          </p:nvSpPr>
          <p:spPr bwMode="gray">
            <a:xfrm>
              <a:off x="3022546" y="3799403"/>
              <a:ext cx="409227" cy="813423"/>
            </a:xfrm>
            <a:custGeom>
              <a:avLst/>
              <a:gdLst/>
              <a:ahLst/>
              <a:cxnLst/>
              <a:rect l="l" t="t" r="r" b="b"/>
              <a:pathLst>
                <a:path w="150" h="298" extrusionOk="0">
                  <a:moveTo>
                    <a:pt x="57" y="291"/>
                  </a:moveTo>
                  <a:cubicBezTo>
                    <a:pt x="53" y="291"/>
                    <a:pt x="45" y="284"/>
                    <a:pt x="42" y="282"/>
                  </a:cubicBezTo>
                  <a:cubicBezTo>
                    <a:pt x="40" y="280"/>
                    <a:pt x="42" y="278"/>
                    <a:pt x="38" y="278"/>
                  </a:cubicBezTo>
                  <a:cubicBezTo>
                    <a:pt x="36" y="279"/>
                    <a:pt x="38" y="276"/>
                    <a:pt x="39" y="275"/>
                  </a:cubicBezTo>
                  <a:cubicBezTo>
                    <a:pt x="41" y="275"/>
                    <a:pt x="38" y="272"/>
                    <a:pt x="37" y="271"/>
                  </a:cubicBezTo>
                  <a:cubicBezTo>
                    <a:pt x="37" y="275"/>
                    <a:pt x="36" y="296"/>
                    <a:pt x="37" y="296"/>
                  </a:cubicBezTo>
                  <a:cubicBezTo>
                    <a:pt x="38" y="296"/>
                    <a:pt x="47" y="295"/>
                    <a:pt x="49" y="297"/>
                  </a:cubicBezTo>
                  <a:cubicBezTo>
                    <a:pt x="50" y="297"/>
                    <a:pt x="51" y="298"/>
                    <a:pt x="52" y="297"/>
                  </a:cubicBezTo>
                  <a:cubicBezTo>
                    <a:pt x="54" y="295"/>
                    <a:pt x="60" y="296"/>
                    <a:pt x="61" y="294"/>
                  </a:cubicBezTo>
                  <a:cubicBezTo>
                    <a:pt x="64" y="292"/>
                    <a:pt x="61" y="292"/>
                    <a:pt x="57" y="291"/>
                  </a:cubicBezTo>
                  <a:close/>
                  <a:moveTo>
                    <a:pt x="148" y="31"/>
                  </a:moveTo>
                  <a:cubicBezTo>
                    <a:pt x="147" y="31"/>
                    <a:pt x="145" y="31"/>
                    <a:pt x="143" y="31"/>
                  </a:cubicBezTo>
                  <a:cubicBezTo>
                    <a:pt x="143" y="31"/>
                    <a:pt x="143" y="31"/>
                    <a:pt x="143" y="31"/>
                  </a:cubicBezTo>
                  <a:cubicBezTo>
                    <a:pt x="143" y="35"/>
                    <a:pt x="141" y="43"/>
                    <a:pt x="139" y="43"/>
                  </a:cubicBezTo>
                  <a:cubicBezTo>
                    <a:pt x="137" y="43"/>
                    <a:pt x="135" y="46"/>
                    <a:pt x="133" y="45"/>
                  </a:cubicBezTo>
                  <a:cubicBezTo>
                    <a:pt x="131" y="45"/>
                    <a:pt x="129" y="48"/>
                    <a:pt x="127" y="47"/>
                  </a:cubicBezTo>
                  <a:cubicBezTo>
                    <a:pt x="125" y="45"/>
                    <a:pt x="121" y="47"/>
                    <a:pt x="120" y="46"/>
                  </a:cubicBezTo>
                  <a:cubicBezTo>
                    <a:pt x="118" y="45"/>
                    <a:pt x="113" y="46"/>
                    <a:pt x="113" y="44"/>
                  </a:cubicBezTo>
                  <a:cubicBezTo>
                    <a:pt x="113" y="43"/>
                    <a:pt x="116" y="43"/>
                    <a:pt x="116" y="40"/>
                  </a:cubicBezTo>
                  <a:cubicBezTo>
                    <a:pt x="116" y="36"/>
                    <a:pt x="122" y="31"/>
                    <a:pt x="121" y="30"/>
                  </a:cubicBezTo>
                  <a:cubicBezTo>
                    <a:pt x="120" y="28"/>
                    <a:pt x="109" y="25"/>
                    <a:pt x="107" y="23"/>
                  </a:cubicBezTo>
                  <a:cubicBezTo>
                    <a:pt x="105" y="20"/>
                    <a:pt x="104" y="19"/>
                    <a:pt x="99" y="19"/>
                  </a:cubicBezTo>
                  <a:cubicBezTo>
                    <a:pt x="94" y="19"/>
                    <a:pt x="94" y="16"/>
                    <a:pt x="91" y="14"/>
                  </a:cubicBezTo>
                  <a:cubicBezTo>
                    <a:pt x="88" y="11"/>
                    <a:pt x="83" y="6"/>
                    <a:pt x="81" y="3"/>
                  </a:cubicBezTo>
                  <a:cubicBezTo>
                    <a:pt x="78" y="3"/>
                    <a:pt x="74" y="2"/>
                    <a:pt x="73" y="3"/>
                  </a:cubicBezTo>
                  <a:cubicBezTo>
                    <a:pt x="72" y="5"/>
                    <a:pt x="71" y="10"/>
                    <a:pt x="69" y="7"/>
                  </a:cubicBezTo>
                  <a:cubicBezTo>
                    <a:pt x="68" y="5"/>
                    <a:pt x="64" y="5"/>
                    <a:pt x="60" y="4"/>
                  </a:cubicBezTo>
                  <a:cubicBezTo>
                    <a:pt x="57" y="4"/>
                    <a:pt x="58" y="0"/>
                    <a:pt x="54" y="4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9" y="12"/>
                    <a:pt x="48" y="16"/>
                    <a:pt x="47" y="18"/>
                  </a:cubicBezTo>
                  <a:cubicBezTo>
                    <a:pt x="46" y="19"/>
                    <a:pt x="38" y="22"/>
                    <a:pt x="38" y="24"/>
                  </a:cubicBezTo>
                  <a:cubicBezTo>
                    <a:pt x="38" y="26"/>
                    <a:pt x="39" y="28"/>
                    <a:pt x="38" y="30"/>
                  </a:cubicBezTo>
                  <a:cubicBezTo>
                    <a:pt x="37" y="31"/>
                    <a:pt x="41" y="36"/>
                    <a:pt x="38" y="37"/>
                  </a:cubicBezTo>
                  <a:cubicBezTo>
                    <a:pt x="37" y="39"/>
                    <a:pt x="40" y="41"/>
                    <a:pt x="39" y="43"/>
                  </a:cubicBezTo>
                  <a:cubicBezTo>
                    <a:pt x="38" y="43"/>
                    <a:pt x="35" y="44"/>
                    <a:pt x="35" y="46"/>
                  </a:cubicBezTo>
                  <a:cubicBezTo>
                    <a:pt x="35" y="47"/>
                    <a:pt x="35" y="51"/>
                    <a:pt x="32" y="52"/>
                  </a:cubicBezTo>
                  <a:cubicBezTo>
                    <a:pt x="30" y="53"/>
                    <a:pt x="29" y="56"/>
                    <a:pt x="29" y="59"/>
                  </a:cubicBezTo>
                  <a:cubicBezTo>
                    <a:pt x="29" y="61"/>
                    <a:pt x="26" y="59"/>
                    <a:pt x="27" y="63"/>
                  </a:cubicBezTo>
                  <a:cubicBezTo>
                    <a:pt x="28" y="66"/>
                    <a:pt x="29" y="69"/>
                    <a:pt x="27" y="70"/>
                  </a:cubicBezTo>
                  <a:cubicBezTo>
                    <a:pt x="25" y="71"/>
                    <a:pt x="26" y="76"/>
                    <a:pt x="24" y="76"/>
                  </a:cubicBezTo>
                  <a:cubicBezTo>
                    <a:pt x="23" y="76"/>
                    <a:pt x="22" y="81"/>
                    <a:pt x="24" y="84"/>
                  </a:cubicBezTo>
                  <a:cubicBezTo>
                    <a:pt x="26" y="87"/>
                    <a:pt x="26" y="89"/>
                    <a:pt x="26" y="92"/>
                  </a:cubicBezTo>
                  <a:cubicBezTo>
                    <a:pt x="26" y="94"/>
                    <a:pt x="29" y="95"/>
                    <a:pt x="28" y="98"/>
                  </a:cubicBezTo>
                  <a:cubicBezTo>
                    <a:pt x="27" y="101"/>
                    <a:pt x="27" y="104"/>
                    <a:pt x="26" y="104"/>
                  </a:cubicBezTo>
                  <a:cubicBezTo>
                    <a:pt x="25" y="105"/>
                    <a:pt x="26" y="109"/>
                    <a:pt x="24" y="110"/>
                  </a:cubicBezTo>
                  <a:cubicBezTo>
                    <a:pt x="22" y="111"/>
                    <a:pt x="26" y="117"/>
                    <a:pt x="24" y="119"/>
                  </a:cubicBezTo>
                  <a:cubicBezTo>
                    <a:pt x="23" y="120"/>
                    <a:pt x="18" y="121"/>
                    <a:pt x="18" y="127"/>
                  </a:cubicBezTo>
                  <a:cubicBezTo>
                    <a:pt x="18" y="131"/>
                    <a:pt x="19" y="134"/>
                    <a:pt x="18" y="136"/>
                  </a:cubicBezTo>
                  <a:cubicBezTo>
                    <a:pt x="18" y="138"/>
                    <a:pt x="21" y="138"/>
                    <a:pt x="20" y="141"/>
                  </a:cubicBezTo>
                  <a:cubicBezTo>
                    <a:pt x="20" y="143"/>
                    <a:pt x="16" y="141"/>
                    <a:pt x="16" y="143"/>
                  </a:cubicBezTo>
                  <a:cubicBezTo>
                    <a:pt x="16" y="145"/>
                    <a:pt x="17" y="149"/>
                    <a:pt x="15" y="149"/>
                  </a:cubicBezTo>
                  <a:cubicBezTo>
                    <a:pt x="15" y="149"/>
                    <a:pt x="14" y="151"/>
                    <a:pt x="14" y="153"/>
                  </a:cubicBezTo>
                  <a:cubicBezTo>
                    <a:pt x="14" y="157"/>
                    <a:pt x="12" y="157"/>
                    <a:pt x="12" y="159"/>
                  </a:cubicBezTo>
                  <a:cubicBezTo>
                    <a:pt x="12" y="160"/>
                    <a:pt x="14" y="162"/>
                    <a:pt x="14" y="164"/>
                  </a:cubicBezTo>
                  <a:cubicBezTo>
                    <a:pt x="14" y="165"/>
                    <a:pt x="15" y="172"/>
                    <a:pt x="13" y="172"/>
                  </a:cubicBezTo>
                  <a:cubicBezTo>
                    <a:pt x="11" y="172"/>
                    <a:pt x="11" y="178"/>
                    <a:pt x="12" y="179"/>
                  </a:cubicBezTo>
                  <a:cubicBezTo>
                    <a:pt x="13" y="180"/>
                    <a:pt x="13" y="182"/>
                    <a:pt x="13" y="184"/>
                  </a:cubicBezTo>
                  <a:cubicBezTo>
                    <a:pt x="12" y="185"/>
                    <a:pt x="15" y="187"/>
                    <a:pt x="14" y="189"/>
                  </a:cubicBezTo>
                  <a:cubicBezTo>
                    <a:pt x="12" y="190"/>
                    <a:pt x="13" y="193"/>
                    <a:pt x="15" y="192"/>
                  </a:cubicBezTo>
                  <a:cubicBezTo>
                    <a:pt x="18" y="191"/>
                    <a:pt x="19" y="196"/>
                    <a:pt x="17" y="196"/>
                  </a:cubicBezTo>
                  <a:cubicBezTo>
                    <a:pt x="15" y="196"/>
                    <a:pt x="12" y="196"/>
                    <a:pt x="14" y="197"/>
                  </a:cubicBezTo>
                  <a:cubicBezTo>
                    <a:pt x="16" y="199"/>
                    <a:pt x="18" y="201"/>
                    <a:pt x="15" y="202"/>
                  </a:cubicBezTo>
                  <a:cubicBezTo>
                    <a:pt x="12" y="203"/>
                    <a:pt x="15" y="205"/>
                    <a:pt x="14" y="208"/>
                  </a:cubicBezTo>
                  <a:cubicBezTo>
                    <a:pt x="14" y="211"/>
                    <a:pt x="16" y="213"/>
                    <a:pt x="14" y="214"/>
                  </a:cubicBezTo>
                  <a:cubicBezTo>
                    <a:pt x="12" y="214"/>
                    <a:pt x="15" y="218"/>
                    <a:pt x="12" y="219"/>
                  </a:cubicBezTo>
                  <a:cubicBezTo>
                    <a:pt x="8" y="219"/>
                    <a:pt x="11" y="222"/>
                    <a:pt x="8" y="224"/>
                  </a:cubicBezTo>
                  <a:cubicBezTo>
                    <a:pt x="6" y="226"/>
                    <a:pt x="11" y="228"/>
                    <a:pt x="9" y="229"/>
                  </a:cubicBezTo>
                  <a:cubicBezTo>
                    <a:pt x="6" y="231"/>
                    <a:pt x="8" y="235"/>
                    <a:pt x="5" y="235"/>
                  </a:cubicBezTo>
                  <a:cubicBezTo>
                    <a:pt x="4" y="235"/>
                    <a:pt x="2" y="238"/>
                    <a:pt x="2" y="239"/>
                  </a:cubicBezTo>
                  <a:cubicBezTo>
                    <a:pt x="2" y="241"/>
                    <a:pt x="0" y="244"/>
                    <a:pt x="2" y="247"/>
                  </a:cubicBezTo>
                  <a:cubicBezTo>
                    <a:pt x="4" y="249"/>
                    <a:pt x="2" y="251"/>
                    <a:pt x="4" y="251"/>
                  </a:cubicBezTo>
                  <a:cubicBezTo>
                    <a:pt x="4" y="252"/>
                    <a:pt x="11" y="251"/>
                    <a:pt x="10" y="253"/>
                  </a:cubicBezTo>
                  <a:cubicBezTo>
                    <a:pt x="9" y="256"/>
                    <a:pt x="9" y="262"/>
                    <a:pt x="11" y="262"/>
                  </a:cubicBezTo>
                  <a:cubicBezTo>
                    <a:pt x="12" y="262"/>
                    <a:pt x="12" y="265"/>
                    <a:pt x="14" y="265"/>
                  </a:cubicBezTo>
                  <a:cubicBezTo>
                    <a:pt x="15" y="265"/>
                    <a:pt x="24" y="264"/>
                    <a:pt x="27" y="265"/>
                  </a:cubicBezTo>
                  <a:cubicBezTo>
                    <a:pt x="28" y="265"/>
                    <a:pt x="30" y="266"/>
                    <a:pt x="31" y="267"/>
                  </a:cubicBezTo>
                  <a:cubicBezTo>
                    <a:pt x="33" y="266"/>
                    <a:pt x="38" y="269"/>
                    <a:pt x="38" y="268"/>
                  </a:cubicBezTo>
                  <a:cubicBezTo>
                    <a:pt x="39" y="267"/>
                    <a:pt x="34" y="263"/>
                    <a:pt x="34" y="262"/>
                  </a:cubicBezTo>
                  <a:cubicBezTo>
                    <a:pt x="34" y="260"/>
                    <a:pt x="33" y="257"/>
                    <a:pt x="33" y="256"/>
                  </a:cubicBezTo>
                  <a:cubicBezTo>
                    <a:pt x="33" y="254"/>
                    <a:pt x="33" y="251"/>
                    <a:pt x="35" y="249"/>
                  </a:cubicBezTo>
                  <a:cubicBezTo>
                    <a:pt x="38" y="247"/>
                    <a:pt x="38" y="246"/>
                    <a:pt x="38" y="246"/>
                  </a:cubicBezTo>
                  <a:cubicBezTo>
                    <a:pt x="40" y="246"/>
                    <a:pt x="43" y="244"/>
                    <a:pt x="43" y="240"/>
                  </a:cubicBezTo>
                  <a:cubicBezTo>
                    <a:pt x="43" y="237"/>
                    <a:pt x="45" y="235"/>
                    <a:pt x="49" y="232"/>
                  </a:cubicBezTo>
                  <a:cubicBezTo>
                    <a:pt x="52" y="229"/>
                    <a:pt x="58" y="226"/>
                    <a:pt x="57" y="225"/>
                  </a:cubicBezTo>
                  <a:cubicBezTo>
                    <a:pt x="57" y="224"/>
                    <a:pt x="59" y="219"/>
                    <a:pt x="59" y="218"/>
                  </a:cubicBezTo>
                  <a:cubicBezTo>
                    <a:pt x="59" y="216"/>
                    <a:pt x="53" y="216"/>
                    <a:pt x="51" y="215"/>
                  </a:cubicBezTo>
                  <a:cubicBezTo>
                    <a:pt x="49" y="215"/>
                    <a:pt x="43" y="211"/>
                    <a:pt x="46" y="204"/>
                  </a:cubicBezTo>
                  <a:cubicBezTo>
                    <a:pt x="49" y="199"/>
                    <a:pt x="56" y="198"/>
                    <a:pt x="59" y="198"/>
                  </a:cubicBezTo>
                  <a:cubicBezTo>
                    <a:pt x="60" y="197"/>
                    <a:pt x="59" y="194"/>
                    <a:pt x="60" y="193"/>
                  </a:cubicBezTo>
                  <a:cubicBezTo>
                    <a:pt x="61" y="192"/>
                    <a:pt x="62" y="190"/>
                    <a:pt x="62" y="189"/>
                  </a:cubicBezTo>
                  <a:cubicBezTo>
                    <a:pt x="62" y="186"/>
                    <a:pt x="62" y="181"/>
                    <a:pt x="65" y="181"/>
                  </a:cubicBezTo>
                  <a:cubicBezTo>
                    <a:pt x="68" y="180"/>
                    <a:pt x="69" y="178"/>
                    <a:pt x="67" y="178"/>
                  </a:cubicBezTo>
                  <a:cubicBezTo>
                    <a:pt x="65" y="178"/>
                    <a:pt x="64" y="176"/>
                    <a:pt x="67" y="176"/>
                  </a:cubicBezTo>
                  <a:cubicBezTo>
                    <a:pt x="71" y="175"/>
                    <a:pt x="69" y="178"/>
                    <a:pt x="72" y="178"/>
                  </a:cubicBezTo>
                  <a:cubicBezTo>
                    <a:pt x="73" y="178"/>
                    <a:pt x="77" y="174"/>
                    <a:pt x="74" y="172"/>
                  </a:cubicBezTo>
                  <a:cubicBezTo>
                    <a:pt x="72" y="170"/>
                    <a:pt x="71" y="173"/>
                    <a:pt x="69" y="174"/>
                  </a:cubicBezTo>
                  <a:cubicBezTo>
                    <a:pt x="68" y="174"/>
                    <a:pt x="67" y="171"/>
                    <a:pt x="65" y="171"/>
                  </a:cubicBezTo>
                  <a:cubicBezTo>
                    <a:pt x="63" y="171"/>
                    <a:pt x="64" y="167"/>
                    <a:pt x="64" y="165"/>
                  </a:cubicBezTo>
                  <a:cubicBezTo>
                    <a:pt x="63" y="165"/>
                    <a:pt x="62" y="161"/>
                    <a:pt x="63" y="159"/>
                  </a:cubicBezTo>
                  <a:cubicBezTo>
                    <a:pt x="65" y="157"/>
                    <a:pt x="71" y="162"/>
                    <a:pt x="75" y="162"/>
                  </a:cubicBezTo>
                  <a:cubicBezTo>
                    <a:pt x="81" y="163"/>
                    <a:pt x="84" y="160"/>
                    <a:pt x="84" y="158"/>
                  </a:cubicBezTo>
                  <a:cubicBezTo>
                    <a:pt x="84" y="156"/>
                    <a:pt x="82" y="153"/>
                    <a:pt x="84" y="151"/>
                  </a:cubicBezTo>
                  <a:cubicBezTo>
                    <a:pt x="87" y="149"/>
                    <a:pt x="85" y="148"/>
                    <a:pt x="84" y="145"/>
                  </a:cubicBezTo>
                  <a:cubicBezTo>
                    <a:pt x="83" y="142"/>
                    <a:pt x="85" y="141"/>
                    <a:pt x="87" y="142"/>
                  </a:cubicBezTo>
                  <a:cubicBezTo>
                    <a:pt x="88" y="143"/>
                    <a:pt x="98" y="143"/>
                    <a:pt x="105" y="141"/>
                  </a:cubicBezTo>
                  <a:cubicBezTo>
                    <a:pt x="114" y="140"/>
                    <a:pt x="119" y="137"/>
                    <a:pt x="120" y="134"/>
                  </a:cubicBezTo>
                  <a:cubicBezTo>
                    <a:pt x="120" y="132"/>
                    <a:pt x="126" y="127"/>
                    <a:pt x="127" y="125"/>
                  </a:cubicBezTo>
                  <a:cubicBezTo>
                    <a:pt x="128" y="123"/>
                    <a:pt x="127" y="120"/>
                    <a:pt x="124" y="119"/>
                  </a:cubicBezTo>
                  <a:cubicBezTo>
                    <a:pt x="120" y="119"/>
                    <a:pt x="120" y="116"/>
                    <a:pt x="122" y="113"/>
                  </a:cubicBezTo>
                  <a:cubicBezTo>
                    <a:pt x="124" y="111"/>
                    <a:pt x="121" y="109"/>
                    <a:pt x="118" y="109"/>
                  </a:cubicBezTo>
                  <a:cubicBezTo>
                    <a:pt x="115" y="108"/>
                    <a:pt x="110" y="106"/>
                    <a:pt x="113" y="104"/>
                  </a:cubicBezTo>
                  <a:cubicBezTo>
                    <a:pt x="115" y="103"/>
                    <a:pt x="115" y="103"/>
                    <a:pt x="116" y="104"/>
                  </a:cubicBezTo>
                  <a:cubicBezTo>
                    <a:pt x="116" y="102"/>
                    <a:pt x="117" y="101"/>
                    <a:pt x="117" y="100"/>
                  </a:cubicBezTo>
                  <a:cubicBezTo>
                    <a:pt x="116" y="100"/>
                    <a:pt x="114" y="100"/>
                    <a:pt x="114" y="95"/>
                  </a:cubicBezTo>
                  <a:cubicBezTo>
                    <a:pt x="114" y="91"/>
                    <a:pt x="116" y="92"/>
                    <a:pt x="116" y="86"/>
                  </a:cubicBezTo>
                  <a:cubicBezTo>
                    <a:pt x="117" y="80"/>
                    <a:pt x="118" y="77"/>
                    <a:pt x="118" y="73"/>
                  </a:cubicBezTo>
                  <a:cubicBezTo>
                    <a:pt x="118" y="70"/>
                    <a:pt x="124" y="67"/>
                    <a:pt x="128" y="61"/>
                  </a:cubicBezTo>
                  <a:cubicBezTo>
                    <a:pt x="130" y="56"/>
                    <a:pt x="138" y="50"/>
                    <a:pt x="140" y="48"/>
                  </a:cubicBezTo>
                  <a:cubicBezTo>
                    <a:pt x="143" y="46"/>
                    <a:pt x="149" y="44"/>
                    <a:pt x="149" y="43"/>
                  </a:cubicBezTo>
                  <a:cubicBezTo>
                    <a:pt x="150" y="41"/>
                    <a:pt x="149" y="32"/>
                    <a:pt x="148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031;p79">
              <a:extLst>
                <a:ext uri="{FF2B5EF4-FFF2-40B4-BE49-F238E27FC236}">
                  <a16:creationId xmlns:a16="http://schemas.microsoft.com/office/drawing/2014/main" id="{DC31C60A-4A4E-5D85-43C7-56D533DCE736}"/>
                </a:ext>
              </a:extLst>
            </p:cNvPr>
            <p:cNvSpPr/>
            <p:nvPr/>
          </p:nvSpPr>
          <p:spPr bwMode="gray">
            <a:xfrm>
              <a:off x="2978940" y="3707160"/>
              <a:ext cx="177779" cy="920760"/>
            </a:xfrm>
            <a:custGeom>
              <a:avLst/>
              <a:gdLst/>
              <a:ahLst/>
              <a:cxnLst/>
              <a:rect l="l" t="t" r="r" b="b"/>
              <a:pathLst>
                <a:path w="65" h="337" extrusionOk="0">
                  <a:moveTo>
                    <a:pt x="42" y="138"/>
                  </a:moveTo>
                  <a:cubicBezTo>
                    <a:pt x="43" y="137"/>
                    <a:pt x="43" y="134"/>
                    <a:pt x="44" y="132"/>
                  </a:cubicBezTo>
                  <a:cubicBezTo>
                    <a:pt x="45" y="129"/>
                    <a:pt x="42" y="128"/>
                    <a:pt x="42" y="125"/>
                  </a:cubicBezTo>
                  <a:cubicBezTo>
                    <a:pt x="42" y="122"/>
                    <a:pt x="41" y="121"/>
                    <a:pt x="39" y="118"/>
                  </a:cubicBezTo>
                  <a:cubicBezTo>
                    <a:pt x="37" y="115"/>
                    <a:pt x="38" y="110"/>
                    <a:pt x="39" y="110"/>
                  </a:cubicBezTo>
                  <a:cubicBezTo>
                    <a:pt x="41" y="110"/>
                    <a:pt x="40" y="105"/>
                    <a:pt x="43" y="104"/>
                  </a:cubicBezTo>
                  <a:cubicBezTo>
                    <a:pt x="45" y="103"/>
                    <a:pt x="44" y="99"/>
                    <a:pt x="43" y="97"/>
                  </a:cubicBezTo>
                  <a:cubicBezTo>
                    <a:pt x="41" y="93"/>
                    <a:pt x="45" y="95"/>
                    <a:pt x="45" y="93"/>
                  </a:cubicBezTo>
                  <a:cubicBezTo>
                    <a:pt x="45" y="90"/>
                    <a:pt x="46" y="86"/>
                    <a:pt x="48" y="86"/>
                  </a:cubicBezTo>
                  <a:cubicBezTo>
                    <a:pt x="50" y="85"/>
                    <a:pt x="50" y="81"/>
                    <a:pt x="50" y="80"/>
                  </a:cubicBezTo>
                  <a:cubicBezTo>
                    <a:pt x="50" y="78"/>
                    <a:pt x="53" y="77"/>
                    <a:pt x="55" y="76"/>
                  </a:cubicBezTo>
                  <a:cubicBezTo>
                    <a:pt x="56" y="74"/>
                    <a:pt x="52" y="73"/>
                    <a:pt x="54" y="71"/>
                  </a:cubicBezTo>
                  <a:cubicBezTo>
                    <a:pt x="57" y="70"/>
                    <a:pt x="52" y="64"/>
                    <a:pt x="54" y="63"/>
                  </a:cubicBezTo>
                  <a:cubicBezTo>
                    <a:pt x="55" y="61"/>
                    <a:pt x="54" y="60"/>
                    <a:pt x="54" y="58"/>
                  </a:cubicBezTo>
                  <a:cubicBezTo>
                    <a:pt x="54" y="56"/>
                    <a:pt x="62" y="52"/>
                    <a:pt x="63" y="51"/>
                  </a:cubicBezTo>
                  <a:cubicBezTo>
                    <a:pt x="63" y="49"/>
                    <a:pt x="64" y="46"/>
                    <a:pt x="64" y="42"/>
                  </a:cubicBezTo>
                  <a:cubicBezTo>
                    <a:pt x="63" y="44"/>
                    <a:pt x="60" y="45"/>
                    <a:pt x="60" y="44"/>
                  </a:cubicBezTo>
                  <a:cubicBezTo>
                    <a:pt x="59" y="42"/>
                    <a:pt x="60" y="37"/>
                    <a:pt x="58" y="36"/>
                  </a:cubicBezTo>
                  <a:cubicBezTo>
                    <a:pt x="56" y="34"/>
                    <a:pt x="57" y="30"/>
                    <a:pt x="55" y="29"/>
                  </a:cubicBezTo>
                  <a:cubicBezTo>
                    <a:pt x="53" y="28"/>
                    <a:pt x="50" y="24"/>
                    <a:pt x="52" y="23"/>
                  </a:cubicBezTo>
                  <a:cubicBezTo>
                    <a:pt x="54" y="22"/>
                    <a:pt x="52" y="19"/>
                    <a:pt x="54" y="17"/>
                  </a:cubicBezTo>
                  <a:cubicBezTo>
                    <a:pt x="56" y="16"/>
                    <a:pt x="53" y="16"/>
                    <a:pt x="51" y="13"/>
                  </a:cubicBezTo>
                  <a:cubicBezTo>
                    <a:pt x="49" y="11"/>
                    <a:pt x="52" y="7"/>
                    <a:pt x="50" y="5"/>
                  </a:cubicBezTo>
                  <a:cubicBezTo>
                    <a:pt x="47" y="3"/>
                    <a:pt x="47" y="0"/>
                    <a:pt x="46" y="2"/>
                  </a:cubicBezTo>
                  <a:cubicBezTo>
                    <a:pt x="45" y="3"/>
                    <a:pt x="45" y="7"/>
                    <a:pt x="43" y="8"/>
                  </a:cubicBezTo>
                  <a:cubicBezTo>
                    <a:pt x="42" y="8"/>
                    <a:pt x="42" y="9"/>
                    <a:pt x="41" y="9"/>
                  </a:cubicBezTo>
                  <a:cubicBezTo>
                    <a:pt x="41" y="11"/>
                    <a:pt x="40" y="14"/>
                    <a:pt x="41" y="16"/>
                  </a:cubicBezTo>
                  <a:cubicBezTo>
                    <a:pt x="42" y="18"/>
                    <a:pt x="43" y="30"/>
                    <a:pt x="42" y="35"/>
                  </a:cubicBezTo>
                  <a:cubicBezTo>
                    <a:pt x="41" y="39"/>
                    <a:pt x="40" y="43"/>
                    <a:pt x="39" y="46"/>
                  </a:cubicBezTo>
                  <a:cubicBezTo>
                    <a:pt x="37" y="49"/>
                    <a:pt x="41" y="49"/>
                    <a:pt x="40" y="50"/>
                  </a:cubicBezTo>
                  <a:cubicBezTo>
                    <a:pt x="38" y="51"/>
                    <a:pt x="39" y="55"/>
                    <a:pt x="39" y="61"/>
                  </a:cubicBezTo>
                  <a:cubicBezTo>
                    <a:pt x="39" y="65"/>
                    <a:pt x="36" y="74"/>
                    <a:pt x="36" y="77"/>
                  </a:cubicBezTo>
                  <a:cubicBezTo>
                    <a:pt x="36" y="80"/>
                    <a:pt x="34" y="82"/>
                    <a:pt x="34" y="85"/>
                  </a:cubicBezTo>
                  <a:cubicBezTo>
                    <a:pt x="34" y="88"/>
                    <a:pt x="32" y="90"/>
                    <a:pt x="30" y="91"/>
                  </a:cubicBezTo>
                  <a:cubicBezTo>
                    <a:pt x="28" y="93"/>
                    <a:pt x="34" y="98"/>
                    <a:pt x="33" y="100"/>
                  </a:cubicBezTo>
                  <a:cubicBezTo>
                    <a:pt x="33" y="103"/>
                    <a:pt x="30" y="104"/>
                    <a:pt x="30" y="109"/>
                  </a:cubicBezTo>
                  <a:cubicBezTo>
                    <a:pt x="32" y="114"/>
                    <a:pt x="30" y="122"/>
                    <a:pt x="30" y="124"/>
                  </a:cubicBezTo>
                  <a:cubicBezTo>
                    <a:pt x="30" y="126"/>
                    <a:pt x="28" y="126"/>
                    <a:pt x="29" y="130"/>
                  </a:cubicBezTo>
                  <a:cubicBezTo>
                    <a:pt x="29" y="134"/>
                    <a:pt x="26" y="134"/>
                    <a:pt x="26" y="139"/>
                  </a:cubicBezTo>
                  <a:cubicBezTo>
                    <a:pt x="25" y="144"/>
                    <a:pt x="22" y="151"/>
                    <a:pt x="21" y="155"/>
                  </a:cubicBezTo>
                  <a:cubicBezTo>
                    <a:pt x="19" y="159"/>
                    <a:pt x="19" y="160"/>
                    <a:pt x="17" y="160"/>
                  </a:cubicBezTo>
                  <a:cubicBezTo>
                    <a:pt x="15" y="160"/>
                    <a:pt x="14" y="163"/>
                    <a:pt x="16" y="166"/>
                  </a:cubicBezTo>
                  <a:cubicBezTo>
                    <a:pt x="17" y="170"/>
                    <a:pt x="15" y="172"/>
                    <a:pt x="17" y="176"/>
                  </a:cubicBezTo>
                  <a:cubicBezTo>
                    <a:pt x="19" y="179"/>
                    <a:pt x="18" y="180"/>
                    <a:pt x="17" y="183"/>
                  </a:cubicBezTo>
                  <a:cubicBezTo>
                    <a:pt x="16" y="186"/>
                    <a:pt x="15" y="186"/>
                    <a:pt x="15" y="189"/>
                  </a:cubicBezTo>
                  <a:cubicBezTo>
                    <a:pt x="15" y="193"/>
                    <a:pt x="12" y="195"/>
                    <a:pt x="14" y="198"/>
                  </a:cubicBezTo>
                  <a:cubicBezTo>
                    <a:pt x="15" y="202"/>
                    <a:pt x="15" y="203"/>
                    <a:pt x="13" y="203"/>
                  </a:cubicBezTo>
                  <a:cubicBezTo>
                    <a:pt x="12" y="203"/>
                    <a:pt x="11" y="206"/>
                    <a:pt x="10" y="211"/>
                  </a:cubicBezTo>
                  <a:cubicBezTo>
                    <a:pt x="10" y="216"/>
                    <a:pt x="10" y="216"/>
                    <a:pt x="13" y="216"/>
                  </a:cubicBezTo>
                  <a:cubicBezTo>
                    <a:pt x="18" y="216"/>
                    <a:pt x="14" y="202"/>
                    <a:pt x="17" y="202"/>
                  </a:cubicBezTo>
                  <a:cubicBezTo>
                    <a:pt x="19" y="202"/>
                    <a:pt x="17" y="200"/>
                    <a:pt x="20" y="199"/>
                  </a:cubicBezTo>
                  <a:cubicBezTo>
                    <a:pt x="23" y="199"/>
                    <a:pt x="20" y="202"/>
                    <a:pt x="22" y="202"/>
                  </a:cubicBezTo>
                  <a:cubicBezTo>
                    <a:pt x="24" y="203"/>
                    <a:pt x="25" y="204"/>
                    <a:pt x="23" y="206"/>
                  </a:cubicBezTo>
                  <a:cubicBezTo>
                    <a:pt x="20" y="208"/>
                    <a:pt x="23" y="210"/>
                    <a:pt x="22" y="212"/>
                  </a:cubicBezTo>
                  <a:cubicBezTo>
                    <a:pt x="21" y="214"/>
                    <a:pt x="19" y="216"/>
                    <a:pt x="20" y="218"/>
                  </a:cubicBezTo>
                  <a:cubicBezTo>
                    <a:pt x="21" y="220"/>
                    <a:pt x="19" y="220"/>
                    <a:pt x="18" y="222"/>
                  </a:cubicBezTo>
                  <a:cubicBezTo>
                    <a:pt x="18" y="225"/>
                    <a:pt x="20" y="226"/>
                    <a:pt x="19" y="226"/>
                  </a:cubicBezTo>
                  <a:cubicBezTo>
                    <a:pt x="18" y="227"/>
                    <a:pt x="20" y="229"/>
                    <a:pt x="19" y="230"/>
                  </a:cubicBezTo>
                  <a:cubicBezTo>
                    <a:pt x="17" y="230"/>
                    <a:pt x="18" y="232"/>
                    <a:pt x="19" y="233"/>
                  </a:cubicBezTo>
                  <a:cubicBezTo>
                    <a:pt x="20" y="236"/>
                    <a:pt x="17" y="234"/>
                    <a:pt x="15" y="236"/>
                  </a:cubicBezTo>
                  <a:cubicBezTo>
                    <a:pt x="13" y="237"/>
                    <a:pt x="17" y="239"/>
                    <a:pt x="16" y="241"/>
                  </a:cubicBezTo>
                  <a:cubicBezTo>
                    <a:pt x="14" y="243"/>
                    <a:pt x="12" y="240"/>
                    <a:pt x="11" y="239"/>
                  </a:cubicBezTo>
                  <a:cubicBezTo>
                    <a:pt x="10" y="238"/>
                    <a:pt x="12" y="236"/>
                    <a:pt x="14" y="234"/>
                  </a:cubicBezTo>
                  <a:cubicBezTo>
                    <a:pt x="16" y="232"/>
                    <a:pt x="12" y="228"/>
                    <a:pt x="11" y="229"/>
                  </a:cubicBezTo>
                  <a:cubicBezTo>
                    <a:pt x="8" y="230"/>
                    <a:pt x="12" y="232"/>
                    <a:pt x="12" y="234"/>
                  </a:cubicBezTo>
                  <a:cubicBezTo>
                    <a:pt x="12" y="237"/>
                    <a:pt x="9" y="234"/>
                    <a:pt x="9" y="236"/>
                  </a:cubicBezTo>
                  <a:cubicBezTo>
                    <a:pt x="9" y="239"/>
                    <a:pt x="6" y="238"/>
                    <a:pt x="4" y="240"/>
                  </a:cubicBezTo>
                  <a:cubicBezTo>
                    <a:pt x="3" y="241"/>
                    <a:pt x="7" y="243"/>
                    <a:pt x="5" y="243"/>
                  </a:cubicBezTo>
                  <a:cubicBezTo>
                    <a:pt x="3" y="244"/>
                    <a:pt x="0" y="245"/>
                    <a:pt x="0" y="247"/>
                  </a:cubicBezTo>
                  <a:cubicBezTo>
                    <a:pt x="0" y="249"/>
                    <a:pt x="2" y="249"/>
                    <a:pt x="2" y="248"/>
                  </a:cubicBezTo>
                  <a:cubicBezTo>
                    <a:pt x="2" y="246"/>
                    <a:pt x="5" y="245"/>
                    <a:pt x="6" y="248"/>
                  </a:cubicBezTo>
                  <a:cubicBezTo>
                    <a:pt x="6" y="250"/>
                    <a:pt x="8" y="248"/>
                    <a:pt x="10" y="248"/>
                  </a:cubicBezTo>
                  <a:cubicBezTo>
                    <a:pt x="12" y="249"/>
                    <a:pt x="12" y="252"/>
                    <a:pt x="11" y="252"/>
                  </a:cubicBezTo>
                  <a:cubicBezTo>
                    <a:pt x="9" y="252"/>
                    <a:pt x="8" y="255"/>
                    <a:pt x="8" y="257"/>
                  </a:cubicBezTo>
                  <a:cubicBezTo>
                    <a:pt x="9" y="259"/>
                    <a:pt x="13" y="257"/>
                    <a:pt x="15" y="257"/>
                  </a:cubicBezTo>
                  <a:cubicBezTo>
                    <a:pt x="17" y="258"/>
                    <a:pt x="16" y="261"/>
                    <a:pt x="15" y="260"/>
                  </a:cubicBezTo>
                  <a:cubicBezTo>
                    <a:pt x="14" y="259"/>
                    <a:pt x="12" y="257"/>
                    <a:pt x="11" y="259"/>
                  </a:cubicBezTo>
                  <a:cubicBezTo>
                    <a:pt x="9" y="261"/>
                    <a:pt x="7" y="260"/>
                    <a:pt x="6" y="259"/>
                  </a:cubicBezTo>
                  <a:cubicBezTo>
                    <a:pt x="4" y="259"/>
                    <a:pt x="0" y="262"/>
                    <a:pt x="1" y="264"/>
                  </a:cubicBezTo>
                  <a:cubicBezTo>
                    <a:pt x="2" y="265"/>
                    <a:pt x="2" y="267"/>
                    <a:pt x="4" y="267"/>
                  </a:cubicBezTo>
                  <a:cubicBezTo>
                    <a:pt x="5" y="267"/>
                    <a:pt x="7" y="266"/>
                    <a:pt x="7" y="265"/>
                  </a:cubicBezTo>
                  <a:cubicBezTo>
                    <a:pt x="8" y="263"/>
                    <a:pt x="11" y="262"/>
                    <a:pt x="11" y="265"/>
                  </a:cubicBezTo>
                  <a:cubicBezTo>
                    <a:pt x="11" y="268"/>
                    <a:pt x="7" y="267"/>
                    <a:pt x="7" y="269"/>
                  </a:cubicBezTo>
                  <a:cubicBezTo>
                    <a:pt x="6" y="269"/>
                    <a:pt x="5" y="271"/>
                    <a:pt x="2" y="272"/>
                  </a:cubicBezTo>
                  <a:cubicBezTo>
                    <a:pt x="0" y="274"/>
                    <a:pt x="2" y="277"/>
                    <a:pt x="4" y="276"/>
                  </a:cubicBezTo>
                  <a:cubicBezTo>
                    <a:pt x="6" y="275"/>
                    <a:pt x="4" y="278"/>
                    <a:pt x="6" y="278"/>
                  </a:cubicBezTo>
                  <a:cubicBezTo>
                    <a:pt x="9" y="279"/>
                    <a:pt x="9" y="277"/>
                    <a:pt x="9" y="275"/>
                  </a:cubicBezTo>
                  <a:cubicBezTo>
                    <a:pt x="8" y="273"/>
                    <a:pt x="10" y="269"/>
                    <a:pt x="12" y="271"/>
                  </a:cubicBezTo>
                  <a:cubicBezTo>
                    <a:pt x="13" y="273"/>
                    <a:pt x="11" y="275"/>
                    <a:pt x="11" y="277"/>
                  </a:cubicBezTo>
                  <a:cubicBezTo>
                    <a:pt x="11" y="279"/>
                    <a:pt x="10" y="281"/>
                    <a:pt x="10" y="282"/>
                  </a:cubicBezTo>
                  <a:cubicBezTo>
                    <a:pt x="10" y="284"/>
                    <a:pt x="7" y="283"/>
                    <a:pt x="8" y="285"/>
                  </a:cubicBezTo>
                  <a:cubicBezTo>
                    <a:pt x="8" y="287"/>
                    <a:pt x="3" y="286"/>
                    <a:pt x="5" y="287"/>
                  </a:cubicBezTo>
                  <a:cubicBezTo>
                    <a:pt x="7" y="289"/>
                    <a:pt x="4" y="291"/>
                    <a:pt x="5" y="292"/>
                  </a:cubicBezTo>
                  <a:cubicBezTo>
                    <a:pt x="6" y="293"/>
                    <a:pt x="7" y="290"/>
                    <a:pt x="9" y="291"/>
                  </a:cubicBezTo>
                  <a:cubicBezTo>
                    <a:pt x="11" y="292"/>
                    <a:pt x="11" y="292"/>
                    <a:pt x="12" y="291"/>
                  </a:cubicBezTo>
                  <a:cubicBezTo>
                    <a:pt x="15" y="290"/>
                    <a:pt x="16" y="293"/>
                    <a:pt x="14" y="293"/>
                  </a:cubicBezTo>
                  <a:cubicBezTo>
                    <a:pt x="12" y="293"/>
                    <a:pt x="10" y="296"/>
                    <a:pt x="11" y="296"/>
                  </a:cubicBezTo>
                  <a:cubicBezTo>
                    <a:pt x="12" y="297"/>
                    <a:pt x="14" y="295"/>
                    <a:pt x="15" y="297"/>
                  </a:cubicBezTo>
                  <a:cubicBezTo>
                    <a:pt x="16" y="299"/>
                    <a:pt x="17" y="299"/>
                    <a:pt x="18" y="296"/>
                  </a:cubicBezTo>
                  <a:cubicBezTo>
                    <a:pt x="18" y="294"/>
                    <a:pt x="22" y="296"/>
                    <a:pt x="23" y="298"/>
                  </a:cubicBezTo>
                  <a:cubicBezTo>
                    <a:pt x="23" y="300"/>
                    <a:pt x="18" y="301"/>
                    <a:pt x="16" y="301"/>
                  </a:cubicBezTo>
                  <a:cubicBezTo>
                    <a:pt x="13" y="300"/>
                    <a:pt x="12" y="303"/>
                    <a:pt x="13" y="306"/>
                  </a:cubicBezTo>
                  <a:cubicBezTo>
                    <a:pt x="15" y="307"/>
                    <a:pt x="17" y="306"/>
                    <a:pt x="19" y="304"/>
                  </a:cubicBezTo>
                  <a:cubicBezTo>
                    <a:pt x="21" y="302"/>
                    <a:pt x="30" y="302"/>
                    <a:pt x="30" y="304"/>
                  </a:cubicBezTo>
                  <a:cubicBezTo>
                    <a:pt x="31" y="306"/>
                    <a:pt x="26" y="305"/>
                    <a:pt x="25" y="306"/>
                  </a:cubicBezTo>
                  <a:cubicBezTo>
                    <a:pt x="25" y="306"/>
                    <a:pt x="22" y="307"/>
                    <a:pt x="21" y="306"/>
                  </a:cubicBezTo>
                  <a:cubicBezTo>
                    <a:pt x="21" y="305"/>
                    <a:pt x="17" y="306"/>
                    <a:pt x="17" y="309"/>
                  </a:cubicBezTo>
                  <a:cubicBezTo>
                    <a:pt x="17" y="311"/>
                    <a:pt x="14" y="311"/>
                    <a:pt x="17" y="312"/>
                  </a:cubicBezTo>
                  <a:cubicBezTo>
                    <a:pt x="20" y="313"/>
                    <a:pt x="19" y="308"/>
                    <a:pt x="24" y="309"/>
                  </a:cubicBezTo>
                  <a:cubicBezTo>
                    <a:pt x="28" y="309"/>
                    <a:pt x="31" y="305"/>
                    <a:pt x="33" y="307"/>
                  </a:cubicBezTo>
                  <a:cubicBezTo>
                    <a:pt x="34" y="310"/>
                    <a:pt x="28" y="312"/>
                    <a:pt x="27" y="310"/>
                  </a:cubicBezTo>
                  <a:cubicBezTo>
                    <a:pt x="25" y="309"/>
                    <a:pt x="23" y="312"/>
                    <a:pt x="23" y="314"/>
                  </a:cubicBezTo>
                  <a:cubicBezTo>
                    <a:pt x="24" y="317"/>
                    <a:pt x="18" y="314"/>
                    <a:pt x="15" y="313"/>
                  </a:cubicBezTo>
                  <a:cubicBezTo>
                    <a:pt x="12" y="313"/>
                    <a:pt x="13" y="316"/>
                    <a:pt x="16" y="318"/>
                  </a:cubicBezTo>
                  <a:cubicBezTo>
                    <a:pt x="18" y="320"/>
                    <a:pt x="20" y="318"/>
                    <a:pt x="23" y="319"/>
                  </a:cubicBezTo>
                  <a:cubicBezTo>
                    <a:pt x="25" y="321"/>
                    <a:pt x="25" y="323"/>
                    <a:pt x="27" y="321"/>
                  </a:cubicBezTo>
                  <a:cubicBezTo>
                    <a:pt x="29" y="319"/>
                    <a:pt x="27" y="320"/>
                    <a:pt x="25" y="319"/>
                  </a:cubicBezTo>
                  <a:cubicBezTo>
                    <a:pt x="25" y="318"/>
                    <a:pt x="25" y="316"/>
                    <a:pt x="29" y="317"/>
                  </a:cubicBezTo>
                  <a:cubicBezTo>
                    <a:pt x="32" y="318"/>
                    <a:pt x="36" y="316"/>
                    <a:pt x="35" y="312"/>
                  </a:cubicBezTo>
                  <a:cubicBezTo>
                    <a:pt x="34" y="307"/>
                    <a:pt x="37" y="306"/>
                    <a:pt x="41" y="305"/>
                  </a:cubicBezTo>
                  <a:cubicBezTo>
                    <a:pt x="45" y="304"/>
                    <a:pt x="43" y="307"/>
                    <a:pt x="40" y="308"/>
                  </a:cubicBezTo>
                  <a:cubicBezTo>
                    <a:pt x="37" y="309"/>
                    <a:pt x="37" y="310"/>
                    <a:pt x="39" y="313"/>
                  </a:cubicBezTo>
                  <a:cubicBezTo>
                    <a:pt x="41" y="315"/>
                    <a:pt x="44" y="311"/>
                    <a:pt x="46" y="313"/>
                  </a:cubicBezTo>
                  <a:cubicBezTo>
                    <a:pt x="48" y="315"/>
                    <a:pt x="42" y="315"/>
                    <a:pt x="42" y="316"/>
                  </a:cubicBezTo>
                  <a:cubicBezTo>
                    <a:pt x="41" y="318"/>
                    <a:pt x="45" y="320"/>
                    <a:pt x="42" y="321"/>
                  </a:cubicBezTo>
                  <a:cubicBezTo>
                    <a:pt x="39" y="323"/>
                    <a:pt x="40" y="316"/>
                    <a:pt x="39" y="316"/>
                  </a:cubicBezTo>
                  <a:cubicBezTo>
                    <a:pt x="37" y="315"/>
                    <a:pt x="36" y="316"/>
                    <a:pt x="37" y="320"/>
                  </a:cubicBezTo>
                  <a:cubicBezTo>
                    <a:pt x="39" y="324"/>
                    <a:pt x="36" y="320"/>
                    <a:pt x="34" y="318"/>
                  </a:cubicBezTo>
                  <a:cubicBezTo>
                    <a:pt x="32" y="317"/>
                    <a:pt x="30" y="319"/>
                    <a:pt x="32" y="321"/>
                  </a:cubicBezTo>
                  <a:cubicBezTo>
                    <a:pt x="34" y="323"/>
                    <a:pt x="28" y="321"/>
                    <a:pt x="28" y="324"/>
                  </a:cubicBezTo>
                  <a:cubicBezTo>
                    <a:pt x="28" y="328"/>
                    <a:pt x="30" y="325"/>
                    <a:pt x="34" y="326"/>
                  </a:cubicBezTo>
                  <a:cubicBezTo>
                    <a:pt x="37" y="326"/>
                    <a:pt x="35" y="330"/>
                    <a:pt x="37" y="332"/>
                  </a:cubicBezTo>
                  <a:cubicBezTo>
                    <a:pt x="39" y="334"/>
                    <a:pt x="37" y="327"/>
                    <a:pt x="40" y="327"/>
                  </a:cubicBezTo>
                  <a:cubicBezTo>
                    <a:pt x="42" y="326"/>
                    <a:pt x="40" y="331"/>
                    <a:pt x="45" y="333"/>
                  </a:cubicBezTo>
                  <a:cubicBezTo>
                    <a:pt x="50" y="335"/>
                    <a:pt x="46" y="332"/>
                    <a:pt x="48" y="330"/>
                  </a:cubicBezTo>
                  <a:cubicBezTo>
                    <a:pt x="50" y="329"/>
                    <a:pt x="53" y="336"/>
                    <a:pt x="56" y="336"/>
                  </a:cubicBezTo>
                  <a:cubicBezTo>
                    <a:pt x="58" y="337"/>
                    <a:pt x="56" y="333"/>
                    <a:pt x="54" y="331"/>
                  </a:cubicBezTo>
                  <a:cubicBezTo>
                    <a:pt x="53" y="330"/>
                    <a:pt x="56" y="330"/>
                    <a:pt x="59" y="331"/>
                  </a:cubicBezTo>
                  <a:cubicBezTo>
                    <a:pt x="62" y="332"/>
                    <a:pt x="63" y="332"/>
                    <a:pt x="63" y="330"/>
                  </a:cubicBezTo>
                  <a:cubicBezTo>
                    <a:pt x="64" y="330"/>
                    <a:pt x="64" y="330"/>
                    <a:pt x="65" y="330"/>
                  </a:cubicBezTo>
                  <a:cubicBezTo>
                    <a:pt x="63" y="329"/>
                    <a:pt x="54" y="330"/>
                    <a:pt x="52" y="330"/>
                  </a:cubicBezTo>
                  <a:cubicBezTo>
                    <a:pt x="51" y="330"/>
                    <a:pt x="52" y="309"/>
                    <a:pt x="52" y="305"/>
                  </a:cubicBezTo>
                  <a:cubicBezTo>
                    <a:pt x="52" y="305"/>
                    <a:pt x="52" y="305"/>
                    <a:pt x="52" y="305"/>
                  </a:cubicBezTo>
                  <a:cubicBezTo>
                    <a:pt x="50" y="305"/>
                    <a:pt x="45" y="306"/>
                    <a:pt x="46" y="302"/>
                  </a:cubicBezTo>
                  <a:cubicBezTo>
                    <a:pt x="47" y="301"/>
                    <a:pt x="47" y="301"/>
                    <a:pt x="47" y="301"/>
                  </a:cubicBezTo>
                  <a:cubicBezTo>
                    <a:pt x="46" y="300"/>
                    <a:pt x="44" y="299"/>
                    <a:pt x="43" y="299"/>
                  </a:cubicBezTo>
                  <a:cubicBezTo>
                    <a:pt x="39" y="298"/>
                    <a:pt x="31" y="299"/>
                    <a:pt x="29" y="299"/>
                  </a:cubicBezTo>
                  <a:cubicBezTo>
                    <a:pt x="29" y="299"/>
                    <a:pt x="29" y="299"/>
                    <a:pt x="29" y="299"/>
                  </a:cubicBezTo>
                  <a:cubicBezTo>
                    <a:pt x="27" y="299"/>
                    <a:pt x="27" y="295"/>
                    <a:pt x="26" y="295"/>
                  </a:cubicBezTo>
                  <a:cubicBezTo>
                    <a:pt x="25" y="295"/>
                    <a:pt x="25" y="290"/>
                    <a:pt x="25" y="287"/>
                  </a:cubicBezTo>
                  <a:cubicBezTo>
                    <a:pt x="26" y="284"/>
                    <a:pt x="20" y="286"/>
                    <a:pt x="19" y="285"/>
                  </a:cubicBezTo>
                  <a:cubicBezTo>
                    <a:pt x="17" y="284"/>
                    <a:pt x="19" y="282"/>
                    <a:pt x="17" y="281"/>
                  </a:cubicBezTo>
                  <a:cubicBezTo>
                    <a:pt x="15" y="278"/>
                    <a:pt x="17" y="275"/>
                    <a:pt x="17" y="273"/>
                  </a:cubicBezTo>
                  <a:cubicBezTo>
                    <a:pt x="17" y="271"/>
                    <a:pt x="19" y="269"/>
                    <a:pt x="21" y="269"/>
                  </a:cubicBezTo>
                  <a:cubicBezTo>
                    <a:pt x="24" y="269"/>
                    <a:pt x="22" y="265"/>
                    <a:pt x="25" y="263"/>
                  </a:cubicBezTo>
                  <a:cubicBezTo>
                    <a:pt x="26" y="262"/>
                    <a:pt x="22" y="259"/>
                    <a:pt x="24" y="257"/>
                  </a:cubicBezTo>
                  <a:cubicBezTo>
                    <a:pt x="26" y="256"/>
                    <a:pt x="24" y="253"/>
                    <a:pt x="27" y="253"/>
                  </a:cubicBezTo>
                  <a:cubicBezTo>
                    <a:pt x="30" y="252"/>
                    <a:pt x="27" y="248"/>
                    <a:pt x="29" y="247"/>
                  </a:cubicBezTo>
                  <a:cubicBezTo>
                    <a:pt x="32" y="246"/>
                    <a:pt x="29" y="245"/>
                    <a:pt x="29" y="242"/>
                  </a:cubicBezTo>
                  <a:cubicBezTo>
                    <a:pt x="30" y="239"/>
                    <a:pt x="27" y="237"/>
                    <a:pt x="31" y="236"/>
                  </a:cubicBezTo>
                  <a:cubicBezTo>
                    <a:pt x="34" y="234"/>
                    <a:pt x="32" y="232"/>
                    <a:pt x="29" y="231"/>
                  </a:cubicBezTo>
                  <a:cubicBezTo>
                    <a:pt x="27" y="230"/>
                    <a:pt x="30" y="230"/>
                    <a:pt x="33" y="230"/>
                  </a:cubicBezTo>
                  <a:cubicBezTo>
                    <a:pt x="35" y="230"/>
                    <a:pt x="34" y="225"/>
                    <a:pt x="31" y="226"/>
                  </a:cubicBezTo>
                  <a:cubicBezTo>
                    <a:pt x="28" y="227"/>
                    <a:pt x="27" y="224"/>
                    <a:pt x="29" y="222"/>
                  </a:cubicBezTo>
                  <a:cubicBezTo>
                    <a:pt x="31" y="220"/>
                    <a:pt x="27" y="219"/>
                    <a:pt x="28" y="218"/>
                  </a:cubicBezTo>
                  <a:cubicBezTo>
                    <a:pt x="28" y="216"/>
                    <a:pt x="28" y="214"/>
                    <a:pt x="27" y="213"/>
                  </a:cubicBezTo>
                  <a:cubicBezTo>
                    <a:pt x="26" y="212"/>
                    <a:pt x="26" y="206"/>
                    <a:pt x="28" y="206"/>
                  </a:cubicBezTo>
                  <a:cubicBezTo>
                    <a:pt x="30" y="206"/>
                    <a:pt x="29" y="199"/>
                    <a:pt x="29" y="197"/>
                  </a:cubicBezTo>
                  <a:cubicBezTo>
                    <a:pt x="29" y="196"/>
                    <a:pt x="27" y="194"/>
                    <a:pt x="27" y="193"/>
                  </a:cubicBezTo>
                  <a:cubicBezTo>
                    <a:pt x="27" y="191"/>
                    <a:pt x="29" y="191"/>
                    <a:pt x="29" y="187"/>
                  </a:cubicBezTo>
                  <a:cubicBezTo>
                    <a:pt x="29" y="184"/>
                    <a:pt x="30" y="183"/>
                    <a:pt x="31" y="183"/>
                  </a:cubicBezTo>
                  <a:cubicBezTo>
                    <a:pt x="33" y="183"/>
                    <a:pt x="32" y="179"/>
                    <a:pt x="32" y="177"/>
                  </a:cubicBezTo>
                  <a:cubicBezTo>
                    <a:pt x="32" y="175"/>
                    <a:pt x="36" y="177"/>
                    <a:pt x="36" y="174"/>
                  </a:cubicBezTo>
                  <a:cubicBezTo>
                    <a:pt x="37" y="171"/>
                    <a:pt x="34" y="171"/>
                    <a:pt x="34" y="170"/>
                  </a:cubicBezTo>
                  <a:cubicBezTo>
                    <a:pt x="35" y="168"/>
                    <a:pt x="34" y="165"/>
                    <a:pt x="34" y="160"/>
                  </a:cubicBezTo>
                  <a:cubicBezTo>
                    <a:pt x="34" y="155"/>
                    <a:pt x="38" y="154"/>
                    <a:pt x="39" y="153"/>
                  </a:cubicBezTo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032;p79">
              <a:extLst>
                <a:ext uri="{FF2B5EF4-FFF2-40B4-BE49-F238E27FC236}">
                  <a16:creationId xmlns:a16="http://schemas.microsoft.com/office/drawing/2014/main" id="{5A8720CE-A48F-6465-48D1-8F1E7D79717D}"/>
                </a:ext>
              </a:extLst>
            </p:cNvPr>
            <p:cNvSpPr/>
            <p:nvPr/>
          </p:nvSpPr>
          <p:spPr bwMode="gray">
            <a:xfrm>
              <a:off x="3242252" y="3747410"/>
              <a:ext cx="179457" cy="182812"/>
            </a:xfrm>
            <a:custGeom>
              <a:avLst/>
              <a:gdLst/>
              <a:ahLst/>
              <a:cxnLst/>
              <a:rect l="l" t="t" r="r" b="b"/>
              <a:pathLst>
                <a:path w="66" h="67" extrusionOk="0">
                  <a:moveTo>
                    <a:pt x="63" y="36"/>
                  </a:moveTo>
                  <a:cubicBezTo>
                    <a:pt x="61" y="36"/>
                    <a:pt x="59" y="38"/>
                    <a:pt x="58" y="38"/>
                  </a:cubicBezTo>
                  <a:cubicBezTo>
                    <a:pt x="57" y="38"/>
                    <a:pt x="54" y="32"/>
                    <a:pt x="54" y="30"/>
                  </a:cubicBezTo>
                  <a:cubicBezTo>
                    <a:pt x="53" y="27"/>
                    <a:pt x="50" y="23"/>
                    <a:pt x="49" y="24"/>
                  </a:cubicBezTo>
                  <a:cubicBezTo>
                    <a:pt x="47" y="24"/>
                    <a:pt x="48" y="23"/>
                    <a:pt x="42" y="23"/>
                  </a:cubicBezTo>
                  <a:cubicBezTo>
                    <a:pt x="38" y="23"/>
                    <a:pt x="38" y="22"/>
                    <a:pt x="38" y="17"/>
                  </a:cubicBezTo>
                  <a:cubicBezTo>
                    <a:pt x="39" y="11"/>
                    <a:pt x="35" y="9"/>
                    <a:pt x="38" y="8"/>
                  </a:cubicBezTo>
                  <a:cubicBezTo>
                    <a:pt x="38" y="7"/>
                    <a:pt x="38" y="6"/>
                    <a:pt x="37" y="3"/>
                  </a:cubicBezTo>
                  <a:cubicBezTo>
                    <a:pt x="37" y="4"/>
                    <a:pt x="36" y="4"/>
                    <a:pt x="36" y="4"/>
                  </a:cubicBezTo>
                  <a:cubicBezTo>
                    <a:pt x="34" y="4"/>
                    <a:pt x="32" y="1"/>
                    <a:pt x="28" y="1"/>
                  </a:cubicBezTo>
                  <a:cubicBezTo>
                    <a:pt x="25" y="1"/>
                    <a:pt x="22" y="0"/>
                    <a:pt x="20" y="2"/>
                  </a:cubicBezTo>
                  <a:cubicBezTo>
                    <a:pt x="18" y="3"/>
                    <a:pt x="13" y="1"/>
                    <a:pt x="11" y="3"/>
                  </a:cubicBezTo>
                  <a:cubicBezTo>
                    <a:pt x="8" y="5"/>
                    <a:pt x="5" y="9"/>
                    <a:pt x="5" y="11"/>
                  </a:cubicBezTo>
                  <a:cubicBezTo>
                    <a:pt x="5" y="11"/>
                    <a:pt x="4" y="22"/>
                    <a:pt x="3" y="22"/>
                  </a:cubicBezTo>
                  <a:cubicBezTo>
                    <a:pt x="2" y="22"/>
                    <a:pt x="1" y="22"/>
                    <a:pt x="0" y="22"/>
                  </a:cubicBezTo>
                  <a:cubicBezTo>
                    <a:pt x="2" y="24"/>
                    <a:pt x="8" y="30"/>
                    <a:pt x="11" y="33"/>
                  </a:cubicBezTo>
                  <a:cubicBezTo>
                    <a:pt x="14" y="35"/>
                    <a:pt x="14" y="37"/>
                    <a:pt x="19" y="37"/>
                  </a:cubicBezTo>
                  <a:cubicBezTo>
                    <a:pt x="24" y="38"/>
                    <a:pt x="25" y="39"/>
                    <a:pt x="27" y="42"/>
                  </a:cubicBezTo>
                  <a:cubicBezTo>
                    <a:pt x="29" y="44"/>
                    <a:pt x="40" y="47"/>
                    <a:pt x="41" y="49"/>
                  </a:cubicBezTo>
                  <a:cubicBezTo>
                    <a:pt x="42" y="50"/>
                    <a:pt x="36" y="55"/>
                    <a:pt x="36" y="59"/>
                  </a:cubicBezTo>
                  <a:cubicBezTo>
                    <a:pt x="36" y="62"/>
                    <a:pt x="33" y="62"/>
                    <a:pt x="33" y="63"/>
                  </a:cubicBezTo>
                  <a:cubicBezTo>
                    <a:pt x="33" y="65"/>
                    <a:pt x="38" y="64"/>
                    <a:pt x="40" y="65"/>
                  </a:cubicBezTo>
                  <a:cubicBezTo>
                    <a:pt x="41" y="66"/>
                    <a:pt x="45" y="64"/>
                    <a:pt x="47" y="66"/>
                  </a:cubicBezTo>
                  <a:cubicBezTo>
                    <a:pt x="50" y="67"/>
                    <a:pt x="51" y="64"/>
                    <a:pt x="53" y="64"/>
                  </a:cubicBezTo>
                  <a:cubicBezTo>
                    <a:pt x="55" y="65"/>
                    <a:pt x="57" y="62"/>
                    <a:pt x="60" y="62"/>
                  </a:cubicBezTo>
                  <a:cubicBezTo>
                    <a:pt x="62" y="62"/>
                    <a:pt x="63" y="54"/>
                    <a:pt x="63" y="50"/>
                  </a:cubicBezTo>
                  <a:cubicBezTo>
                    <a:pt x="63" y="48"/>
                    <a:pt x="66" y="38"/>
                    <a:pt x="63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033;p79">
              <a:extLst>
                <a:ext uri="{FF2B5EF4-FFF2-40B4-BE49-F238E27FC236}">
                  <a16:creationId xmlns:a16="http://schemas.microsoft.com/office/drawing/2014/main" id="{065EDA2A-8587-85BA-89C6-90D4CD633B80}"/>
                </a:ext>
              </a:extLst>
            </p:cNvPr>
            <p:cNvSpPr/>
            <p:nvPr/>
          </p:nvSpPr>
          <p:spPr bwMode="gray">
            <a:xfrm>
              <a:off x="2772649" y="3121830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4" y="16"/>
                  </a:moveTo>
                  <a:cubicBezTo>
                    <a:pt x="23" y="15"/>
                    <a:pt x="23" y="13"/>
                    <a:pt x="25" y="11"/>
                  </a:cubicBezTo>
                  <a:cubicBezTo>
                    <a:pt x="22" y="8"/>
                    <a:pt x="20" y="4"/>
                    <a:pt x="18" y="2"/>
                  </a:cubicBezTo>
                  <a:cubicBezTo>
                    <a:pt x="16" y="2"/>
                    <a:pt x="15" y="2"/>
                    <a:pt x="14" y="1"/>
                  </a:cubicBezTo>
                  <a:cubicBezTo>
                    <a:pt x="12" y="0"/>
                    <a:pt x="8" y="1"/>
                    <a:pt x="7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0" y="4"/>
                    <a:pt x="0" y="7"/>
                    <a:pt x="4" y="9"/>
                  </a:cubicBezTo>
                  <a:cubicBezTo>
                    <a:pt x="8" y="10"/>
                    <a:pt x="7" y="8"/>
                    <a:pt x="8" y="8"/>
                  </a:cubicBezTo>
                  <a:cubicBezTo>
                    <a:pt x="10" y="8"/>
                    <a:pt x="9" y="11"/>
                    <a:pt x="11" y="11"/>
                  </a:cubicBezTo>
                  <a:cubicBezTo>
                    <a:pt x="13" y="11"/>
                    <a:pt x="17" y="13"/>
                    <a:pt x="17" y="16"/>
                  </a:cubicBezTo>
                  <a:cubicBezTo>
                    <a:pt x="17" y="19"/>
                    <a:pt x="18" y="20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3" y="18"/>
                    <a:pt x="24" y="17"/>
                    <a:pt x="24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034;p79">
              <a:extLst>
                <a:ext uri="{FF2B5EF4-FFF2-40B4-BE49-F238E27FC236}">
                  <a16:creationId xmlns:a16="http://schemas.microsoft.com/office/drawing/2014/main" id="{89B4EB33-8D5A-4427-3E1D-5DCF2BC685E4}"/>
                </a:ext>
              </a:extLst>
            </p:cNvPr>
            <p:cNvSpPr/>
            <p:nvPr/>
          </p:nvSpPr>
          <p:spPr bwMode="gray">
            <a:xfrm>
              <a:off x="2833025" y="3148664"/>
              <a:ext cx="117402" cy="58700"/>
            </a:xfrm>
            <a:custGeom>
              <a:avLst/>
              <a:gdLst/>
              <a:ahLst/>
              <a:cxnLst/>
              <a:rect l="l" t="t" r="r" b="b"/>
              <a:pathLst>
                <a:path w="43" h="21" extrusionOk="0">
                  <a:moveTo>
                    <a:pt x="39" y="6"/>
                  </a:moveTo>
                  <a:cubicBezTo>
                    <a:pt x="37" y="2"/>
                    <a:pt x="31" y="2"/>
                    <a:pt x="29" y="0"/>
                  </a:cubicBezTo>
                  <a:cubicBezTo>
                    <a:pt x="26" y="0"/>
                    <a:pt x="22" y="1"/>
                    <a:pt x="19" y="5"/>
                  </a:cubicBezTo>
                  <a:cubicBezTo>
                    <a:pt x="15" y="9"/>
                    <a:pt x="9" y="6"/>
                    <a:pt x="7" y="4"/>
                  </a:cubicBezTo>
                  <a:cubicBezTo>
                    <a:pt x="6" y="4"/>
                    <a:pt x="4" y="2"/>
                    <a:pt x="3" y="1"/>
                  </a:cubicBezTo>
                  <a:cubicBezTo>
                    <a:pt x="1" y="3"/>
                    <a:pt x="1" y="5"/>
                    <a:pt x="2" y="6"/>
                  </a:cubicBezTo>
                  <a:cubicBezTo>
                    <a:pt x="2" y="7"/>
                    <a:pt x="1" y="8"/>
                    <a:pt x="0" y="10"/>
                  </a:cubicBezTo>
                  <a:cubicBezTo>
                    <a:pt x="4" y="11"/>
                    <a:pt x="9" y="11"/>
                    <a:pt x="10" y="14"/>
                  </a:cubicBezTo>
                  <a:cubicBezTo>
                    <a:pt x="12" y="17"/>
                    <a:pt x="14" y="15"/>
                    <a:pt x="16" y="18"/>
                  </a:cubicBezTo>
                  <a:cubicBezTo>
                    <a:pt x="17" y="21"/>
                    <a:pt x="20" y="18"/>
                    <a:pt x="21" y="16"/>
                  </a:cubicBezTo>
                  <a:cubicBezTo>
                    <a:pt x="22" y="14"/>
                    <a:pt x="20" y="14"/>
                    <a:pt x="20" y="12"/>
                  </a:cubicBezTo>
                  <a:cubicBezTo>
                    <a:pt x="19" y="11"/>
                    <a:pt x="22" y="11"/>
                    <a:pt x="23" y="9"/>
                  </a:cubicBezTo>
                  <a:cubicBezTo>
                    <a:pt x="24" y="6"/>
                    <a:pt x="29" y="5"/>
                    <a:pt x="31" y="6"/>
                  </a:cubicBezTo>
                  <a:cubicBezTo>
                    <a:pt x="33" y="7"/>
                    <a:pt x="35" y="9"/>
                    <a:pt x="33" y="11"/>
                  </a:cubicBezTo>
                  <a:cubicBezTo>
                    <a:pt x="31" y="13"/>
                    <a:pt x="35" y="16"/>
                    <a:pt x="38" y="19"/>
                  </a:cubicBezTo>
                  <a:cubicBezTo>
                    <a:pt x="40" y="17"/>
                    <a:pt x="42" y="14"/>
                    <a:pt x="43" y="14"/>
                  </a:cubicBezTo>
                  <a:cubicBezTo>
                    <a:pt x="43" y="13"/>
                    <a:pt x="43" y="12"/>
                    <a:pt x="43" y="11"/>
                  </a:cubicBezTo>
                  <a:cubicBezTo>
                    <a:pt x="43" y="11"/>
                    <a:pt x="41" y="9"/>
                    <a:pt x="39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035;p79">
              <a:extLst>
                <a:ext uri="{FF2B5EF4-FFF2-40B4-BE49-F238E27FC236}">
                  <a16:creationId xmlns:a16="http://schemas.microsoft.com/office/drawing/2014/main" id="{ADEE304E-019E-EF64-67FE-8DF5291E4CAF}"/>
                </a:ext>
              </a:extLst>
            </p:cNvPr>
            <p:cNvSpPr/>
            <p:nvPr/>
          </p:nvSpPr>
          <p:spPr bwMode="gray">
            <a:xfrm>
              <a:off x="2913530" y="3089963"/>
              <a:ext cx="243189" cy="345495"/>
            </a:xfrm>
            <a:custGeom>
              <a:avLst/>
              <a:gdLst/>
              <a:ahLst/>
              <a:cxnLst/>
              <a:rect l="l" t="t" r="r" b="b"/>
              <a:pathLst>
                <a:path w="89" h="127" extrusionOk="0">
                  <a:moveTo>
                    <a:pt x="13" y="93"/>
                  </a:moveTo>
                  <a:cubicBezTo>
                    <a:pt x="16" y="94"/>
                    <a:pt x="19" y="94"/>
                    <a:pt x="19" y="93"/>
                  </a:cubicBezTo>
                  <a:cubicBezTo>
                    <a:pt x="20" y="92"/>
                    <a:pt x="22" y="94"/>
                    <a:pt x="25" y="96"/>
                  </a:cubicBezTo>
                  <a:cubicBezTo>
                    <a:pt x="25" y="96"/>
                    <a:pt x="25" y="96"/>
                    <a:pt x="25" y="97"/>
                  </a:cubicBezTo>
                  <a:cubicBezTo>
                    <a:pt x="27" y="96"/>
                    <a:pt x="30" y="96"/>
                    <a:pt x="32" y="96"/>
                  </a:cubicBezTo>
                  <a:cubicBezTo>
                    <a:pt x="34" y="98"/>
                    <a:pt x="33" y="103"/>
                    <a:pt x="36" y="103"/>
                  </a:cubicBezTo>
                  <a:cubicBezTo>
                    <a:pt x="38" y="103"/>
                    <a:pt x="41" y="106"/>
                    <a:pt x="40" y="108"/>
                  </a:cubicBezTo>
                  <a:cubicBezTo>
                    <a:pt x="40" y="109"/>
                    <a:pt x="44" y="110"/>
                    <a:pt x="43" y="112"/>
                  </a:cubicBezTo>
                  <a:cubicBezTo>
                    <a:pt x="43" y="115"/>
                    <a:pt x="51" y="114"/>
                    <a:pt x="52" y="113"/>
                  </a:cubicBezTo>
                  <a:cubicBezTo>
                    <a:pt x="53" y="112"/>
                    <a:pt x="55" y="112"/>
                    <a:pt x="56" y="113"/>
                  </a:cubicBezTo>
                  <a:cubicBezTo>
                    <a:pt x="58" y="114"/>
                    <a:pt x="60" y="112"/>
                    <a:pt x="62" y="112"/>
                  </a:cubicBezTo>
                  <a:cubicBezTo>
                    <a:pt x="62" y="113"/>
                    <a:pt x="68" y="115"/>
                    <a:pt x="67" y="117"/>
                  </a:cubicBezTo>
                  <a:cubicBezTo>
                    <a:pt x="65" y="119"/>
                    <a:pt x="62" y="122"/>
                    <a:pt x="62" y="123"/>
                  </a:cubicBezTo>
                  <a:cubicBezTo>
                    <a:pt x="63" y="124"/>
                    <a:pt x="66" y="125"/>
                    <a:pt x="67" y="127"/>
                  </a:cubicBezTo>
                  <a:cubicBezTo>
                    <a:pt x="67" y="127"/>
                    <a:pt x="67" y="127"/>
                    <a:pt x="68" y="127"/>
                  </a:cubicBezTo>
                  <a:cubicBezTo>
                    <a:pt x="70" y="126"/>
                    <a:pt x="71" y="119"/>
                    <a:pt x="71" y="117"/>
                  </a:cubicBezTo>
                  <a:cubicBezTo>
                    <a:pt x="71" y="114"/>
                    <a:pt x="72" y="109"/>
                    <a:pt x="72" y="107"/>
                  </a:cubicBezTo>
                  <a:cubicBezTo>
                    <a:pt x="74" y="102"/>
                    <a:pt x="67" y="99"/>
                    <a:pt x="67" y="95"/>
                  </a:cubicBezTo>
                  <a:cubicBezTo>
                    <a:pt x="67" y="90"/>
                    <a:pt x="70" y="93"/>
                    <a:pt x="73" y="90"/>
                  </a:cubicBezTo>
                  <a:cubicBezTo>
                    <a:pt x="75" y="88"/>
                    <a:pt x="72" y="87"/>
                    <a:pt x="71" y="87"/>
                  </a:cubicBezTo>
                  <a:cubicBezTo>
                    <a:pt x="70" y="87"/>
                    <a:pt x="68" y="84"/>
                    <a:pt x="69" y="83"/>
                  </a:cubicBezTo>
                  <a:cubicBezTo>
                    <a:pt x="69" y="82"/>
                    <a:pt x="77" y="83"/>
                    <a:pt x="80" y="83"/>
                  </a:cubicBezTo>
                  <a:cubicBezTo>
                    <a:pt x="83" y="83"/>
                    <a:pt x="88" y="80"/>
                    <a:pt x="88" y="80"/>
                  </a:cubicBezTo>
                  <a:cubicBezTo>
                    <a:pt x="88" y="79"/>
                    <a:pt x="89" y="77"/>
                    <a:pt x="87" y="76"/>
                  </a:cubicBezTo>
                  <a:cubicBezTo>
                    <a:pt x="85" y="74"/>
                    <a:pt x="86" y="72"/>
                    <a:pt x="87" y="70"/>
                  </a:cubicBezTo>
                  <a:cubicBezTo>
                    <a:pt x="89" y="69"/>
                    <a:pt x="87" y="67"/>
                    <a:pt x="85" y="65"/>
                  </a:cubicBezTo>
                  <a:cubicBezTo>
                    <a:pt x="83" y="62"/>
                    <a:pt x="84" y="55"/>
                    <a:pt x="87" y="51"/>
                  </a:cubicBezTo>
                  <a:cubicBezTo>
                    <a:pt x="88" y="47"/>
                    <a:pt x="82" y="48"/>
                    <a:pt x="77" y="48"/>
                  </a:cubicBezTo>
                  <a:cubicBezTo>
                    <a:pt x="74" y="49"/>
                    <a:pt x="70" y="47"/>
                    <a:pt x="67" y="44"/>
                  </a:cubicBezTo>
                  <a:cubicBezTo>
                    <a:pt x="64" y="41"/>
                    <a:pt x="61" y="43"/>
                    <a:pt x="54" y="43"/>
                  </a:cubicBezTo>
                  <a:cubicBezTo>
                    <a:pt x="48" y="43"/>
                    <a:pt x="49" y="36"/>
                    <a:pt x="49" y="33"/>
                  </a:cubicBezTo>
                  <a:cubicBezTo>
                    <a:pt x="49" y="31"/>
                    <a:pt x="47" y="30"/>
                    <a:pt x="47" y="28"/>
                  </a:cubicBezTo>
                  <a:cubicBezTo>
                    <a:pt x="47" y="26"/>
                    <a:pt x="45" y="26"/>
                    <a:pt x="43" y="27"/>
                  </a:cubicBezTo>
                  <a:cubicBezTo>
                    <a:pt x="41" y="27"/>
                    <a:pt x="43" y="24"/>
                    <a:pt x="44" y="23"/>
                  </a:cubicBezTo>
                  <a:cubicBezTo>
                    <a:pt x="45" y="21"/>
                    <a:pt x="45" y="20"/>
                    <a:pt x="45" y="18"/>
                  </a:cubicBezTo>
                  <a:cubicBezTo>
                    <a:pt x="45" y="15"/>
                    <a:pt x="49" y="12"/>
                    <a:pt x="51" y="9"/>
                  </a:cubicBezTo>
                  <a:cubicBezTo>
                    <a:pt x="52" y="8"/>
                    <a:pt x="53" y="8"/>
                    <a:pt x="54" y="7"/>
                  </a:cubicBezTo>
                  <a:cubicBezTo>
                    <a:pt x="54" y="6"/>
                    <a:pt x="55" y="6"/>
                    <a:pt x="56" y="6"/>
                  </a:cubicBezTo>
                  <a:cubicBezTo>
                    <a:pt x="59" y="5"/>
                    <a:pt x="61" y="4"/>
                    <a:pt x="58" y="2"/>
                  </a:cubicBezTo>
                  <a:cubicBezTo>
                    <a:pt x="54" y="0"/>
                    <a:pt x="52" y="5"/>
                    <a:pt x="49" y="5"/>
                  </a:cubicBezTo>
                  <a:cubicBezTo>
                    <a:pt x="46" y="5"/>
                    <a:pt x="45" y="8"/>
                    <a:pt x="43" y="9"/>
                  </a:cubicBezTo>
                  <a:cubicBezTo>
                    <a:pt x="40" y="10"/>
                    <a:pt x="36" y="9"/>
                    <a:pt x="36" y="11"/>
                  </a:cubicBezTo>
                  <a:cubicBezTo>
                    <a:pt x="36" y="14"/>
                    <a:pt x="35" y="11"/>
                    <a:pt x="33" y="11"/>
                  </a:cubicBezTo>
                  <a:cubicBezTo>
                    <a:pt x="30" y="10"/>
                    <a:pt x="25" y="15"/>
                    <a:pt x="25" y="18"/>
                  </a:cubicBezTo>
                  <a:cubicBezTo>
                    <a:pt x="25" y="19"/>
                    <a:pt x="26" y="22"/>
                    <a:pt x="23" y="24"/>
                  </a:cubicBezTo>
                  <a:cubicBezTo>
                    <a:pt x="19" y="27"/>
                    <a:pt x="17" y="31"/>
                    <a:pt x="15" y="33"/>
                  </a:cubicBezTo>
                  <a:cubicBezTo>
                    <a:pt x="15" y="33"/>
                    <a:pt x="14" y="33"/>
                    <a:pt x="13" y="33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6"/>
                    <a:pt x="10" y="39"/>
                    <a:pt x="8" y="41"/>
                  </a:cubicBezTo>
                  <a:cubicBezTo>
                    <a:pt x="9" y="42"/>
                    <a:pt x="10" y="43"/>
                    <a:pt x="10" y="43"/>
                  </a:cubicBezTo>
                  <a:cubicBezTo>
                    <a:pt x="12" y="45"/>
                    <a:pt x="11" y="47"/>
                    <a:pt x="12" y="49"/>
                  </a:cubicBezTo>
                  <a:cubicBezTo>
                    <a:pt x="12" y="50"/>
                    <a:pt x="12" y="52"/>
                    <a:pt x="12" y="53"/>
                  </a:cubicBezTo>
                  <a:cubicBezTo>
                    <a:pt x="11" y="54"/>
                    <a:pt x="12" y="63"/>
                    <a:pt x="12" y="65"/>
                  </a:cubicBezTo>
                  <a:cubicBezTo>
                    <a:pt x="14" y="66"/>
                    <a:pt x="12" y="68"/>
                    <a:pt x="12" y="71"/>
                  </a:cubicBezTo>
                  <a:cubicBezTo>
                    <a:pt x="10" y="74"/>
                    <a:pt x="8" y="76"/>
                    <a:pt x="5" y="76"/>
                  </a:cubicBezTo>
                  <a:cubicBezTo>
                    <a:pt x="2" y="76"/>
                    <a:pt x="2" y="81"/>
                    <a:pt x="1" y="81"/>
                  </a:cubicBezTo>
                  <a:cubicBezTo>
                    <a:pt x="0" y="81"/>
                    <a:pt x="0" y="83"/>
                    <a:pt x="0" y="83"/>
                  </a:cubicBezTo>
                  <a:cubicBezTo>
                    <a:pt x="2" y="86"/>
                    <a:pt x="8" y="89"/>
                    <a:pt x="9" y="89"/>
                  </a:cubicBezTo>
                  <a:cubicBezTo>
                    <a:pt x="11" y="89"/>
                    <a:pt x="12" y="91"/>
                    <a:pt x="13" y="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036;p79">
              <a:extLst>
                <a:ext uri="{FF2B5EF4-FFF2-40B4-BE49-F238E27FC236}">
                  <a16:creationId xmlns:a16="http://schemas.microsoft.com/office/drawing/2014/main" id="{FF4CF751-7DF1-C9E3-0C87-DC9D002FA54C}"/>
                </a:ext>
              </a:extLst>
            </p:cNvPr>
            <p:cNvSpPr/>
            <p:nvPr/>
          </p:nvSpPr>
          <p:spPr bwMode="gray">
            <a:xfrm>
              <a:off x="3104725" y="3546152"/>
              <a:ext cx="248220" cy="283441"/>
            </a:xfrm>
            <a:custGeom>
              <a:avLst/>
              <a:gdLst/>
              <a:ahLst/>
              <a:cxnLst/>
              <a:rect l="l" t="t" r="r" b="b"/>
              <a:pathLst>
                <a:path w="91" h="104" extrusionOk="0">
                  <a:moveTo>
                    <a:pt x="90" y="63"/>
                  </a:moveTo>
                  <a:cubicBezTo>
                    <a:pt x="89" y="60"/>
                    <a:pt x="86" y="59"/>
                    <a:pt x="86" y="56"/>
                  </a:cubicBezTo>
                  <a:cubicBezTo>
                    <a:pt x="86" y="52"/>
                    <a:pt x="85" y="51"/>
                    <a:pt x="79" y="52"/>
                  </a:cubicBezTo>
                  <a:cubicBezTo>
                    <a:pt x="75" y="52"/>
                    <a:pt x="72" y="51"/>
                    <a:pt x="71" y="49"/>
                  </a:cubicBezTo>
                  <a:cubicBezTo>
                    <a:pt x="71" y="45"/>
                    <a:pt x="68" y="43"/>
                    <a:pt x="71" y="42"/>
                  </a:cubicBezTo>
                  <a:cubicBezTo>
                    <a:pt x="73" y="41"/>
                    <a:pt x="69" y="39"/>
                    <a:pt x="69" y="37"/>
                  </a:cubicBezTo>
                  <a:cubicBezTo>
                    <a:pt x="70" y="34"/>
                    <a:pt x="68" y="33"/>
                    <a:pt x="66" y="31"/>
                  </a:cubicBezTo>
                  <a:cubicBezTo>
                    <a:pt x="65" y="30"/>
                    <a:pt x="58" y="32"/>
                    <a:pt x="58" y="29"/>
                  </a:cubicBezTo>
                  <a:cubicBezTo>
                    <a:pt x="58" y="27"/>
                    <a:pt x="54" y="26"/>
                    <a:pt x="52" y="26"/>
                  </a:cubicBezTo>
                  <a:cubicBezTo>
                    <a:pt x="50" y="26"/>
                    <a:pt x="51" y="24"/>
                    <a:pt x="49" y="24"/>
                  </a:cubicBezTo>
                  <a:cubicBezTo>
                    <a:pt x="47" y="24"/>
                    <a:pt x="47" y="23"/>
                    <a:pt x="44" y="23"/>
                  </a:cubicBezTo>
                  <a:cubicBezTo>
                    <a:pt x="40" y="24"/>
                    <a:pt x="38" y="22"/>
                    <a:pt x="35" y="18"/>
                  </a:cubicBezTo>
                  <a:cubicBezTo>
                    <a:pt x="31" y="13"/>
                    <a:pt x="32" y="5"/>
                    <a:pt x="33" y="3"/>
                  </a:cubicBezTo>
                  <a:cubicBezTo>
                    <a:pt x="33" y="0"/>
                    <a:pt x="28" y="2"/>
                    <a:pt x="26" y="2"/>
                  </a:cubicBezTo>
                  <a:cubicBezTo>
                    <a:pt x="23" y="2"/>
                    <a:pt x="20" y="5"/>
                    <a:pt x="17" y="7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9" y="12"/>
                    <a:pt x="6" y="12"/>
                    <a:pt x="4" y="12"/>
                  </a:cubicBezTo>
                  <a:cubicBezTo>
                    <a:pt x="3" y="12"/>
                    <a:pt x="2" y="11"/>
                    <a:pt x="1" y="11"/>
                  </a:cubicBezTo>
                  <a:cubicBezTo>
                    <a:pt x="2" y="14"/>
                    <a:pt x="6" y="19"/>
                    <a:pt x="7" y="22"/>
                  </a:cubicBezTo>
                  <a:cubicBezTo>
                    <a:pt x="8" y="24"/>
                    <a:pt x="5" y="24"/>
                    <a:pt x="4" y="25"/>
                  </a:cubicBezTo>
                  <a:cubicBezTo>
                    <a:pt x="3" y="26"/>
                    <a:pt x="5" y="34"/>
                    <a:pt x="5" y="36"/>
                  </a:cubicBezTo>
                  <a:cubicBezTo>
                    <a:pt x="5" y="37"/>
                    <a:pt x="2" y="41"/>
                    <a:pt x="3" y="42"/>
                  </a:cubicBezTo>
                  <a:cubicBezTo>
                    <a:pt x="5" y="43"/>
                    <a:pt x="1" y="47"/>
                    <a:pt x="1" y="49"/>
                  </a:cubicBezTo>
                  <a:cubicBezTo>
                    <a:pt x="1" y="50"/>
                    <a:pt x="4" y="50"/>
                    <a:pt x="4" y="52"/>
                  </a:cubicBezTo>
                  <a:cubicBezTo>
                    <a:pt x="4" y="53"/>
                    <a:pt x="2" y="57"/>
                    <a:pt x="1" y="58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1" y="61"/>
                    <a:pt x="1" y="62"/>
                    <a:pt x="3" y="64"/>
                  </a:cubicBezTo>
                  <a:cubicBezTo>
                    <a:pt x="6" y="66"/>
                    <a:pt x="2" y="70"/>
                    <a:pt x="5" y="73"/>
                  </a:cubicBezTo>
                  <a:cubicBezTo>
                    <a:pt x="7" y="75"/>
                    <a:pt x="10" y="75"/>
                    <a:pt x="8" y="76"/>
                  </a:cubicBezTo>
                  <a:cubicBezTo>
                    <a:pt x="6" y="78"/>
                    <a:pt x="8" y="81"/>
                    <a:pt x="6" y="82"/>
                  </a:cubicBezTo>
                  <a:cubicBezTo>
                    <a:pt x="4" y="83"/>
                    <a:pt x="7" y="87"/>
                    <a:pt x="9" y="88"/>
                  </a:cubicBezTo>
                  <a:cubicBezTo>
                    <a:pt x="11" y="89"/>
                    <a:pt x="10" y="93"/>
                    <a:pt x="12" y="95"/>
                  </a:cubicBezTo>
                  <a:cubicBezTo>
                    <a:pt x="13" y="97"/>
                    <a:pt x="13" y="101"/>
                    <a:pt x="13" y="103"/>
                  </a:cubicBezTo>
                  <a:cubicBezTo>
                    <a:pt x="14" y="104"/>
                    <a:pt x="20" y="100"/>
                    <a:pt x="24" y="97"/>
                  </a:cubicBezTo>
                  <a:cubicBezTo>
                    <a:pt x="27" y="93"/>
                    <a:pt x="26" y="97"/>
                    <a:pt x="30" y="97"/>
                  </a:cubicBezTo>
                  <a:cubicBezTo>
                    <a:pt x="34" y="98"/>
                    <a:pt x="38" y="98"/>
                    <a:pt x="38" y="100"/>
                  </a:cubicBezTo>
                  <a:cubicBezTo>
                    <a:pt x="40" y="103"/>
                    <a:pt x="42" y="98"/>
                    <a:pt x="43" y="96"/>
                  </a:cubicBezTo>
                  <a:cubicBezTo>
                    <a:pt x="44" y="95"/>
                    <a:pt x="51" y="97"/>
                    <a:pt x="53" y="96"/>
                  </a:cubicBezTo>
                  <a:cubicBezTo>
                    <a:pt x="54" y="96"/>
                    <a:pt x="55" y="86"/>
                    <a:pt x="55" y="85"/>
                  </a:cubicBezTo>
                  <a:cubicBezTo>
                    <a:pt x="55" y="83"/>
                    <a:pt x="58" y="79"/>
                    <a:pt x="61" y="77"/>
                  </a:cubicBezTo>
                  <a:cubicBezTo>
                    <a:pt x="63" y="75"/>
                    <a:pt x="68" y="77"/>
                    <a:pt x="70" y="76"/>
                  </a:cubicBezTo>
                  <a:cubicBezTo>
                    <a:pt x="72" y="74"/>
                    <a:pt x="76" y="75"/>
                    <a:pt x="78" y="75"/>
                  </a:cubicBezTo>
                  <a:cubicBezTo>
                    <a:pt x="82" y="75"/>
                    <a:pt x="84" y="78"/>
                    <a:pt x="86" y="78"/>
                  </a:cubicBezTo>
                  <a:cubicBezTo>
                    <a:pt x="88" y="78"/>
                    <a:pt x="89" y="75"/>
                    <a:pt x="89" y="73"/>
                  </a:cubicBezTo>
                  <a:cubicBezTo>
                    <a:pt x="89" y="70"/>
                    <a:pt x="91" y="66"/>
                    <a:pt x="90" y="6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037;p79">
              <a:extLst>
                <a:ext uri="{FF2B5EF4-FFF2-40B4-BE49-F238E27FC236}">
                  <a16:creationId xmlns:a16="http://schemas.microsoft.com/office/drawing/2014/main" id="{F1E0665E-44AC-7EE5-D4A2-2B56AB6F2995}"/>
                </a:ext>
              </a:extLst>
            </p:cNvPr>
            <p:cNvSpPr/>
            <p:nvPr/>
          </p:nvSpPr>
          <p:spPr bwMode="gray">
            <a:xfrm>
              <a:off x="2863214" y="3351601"/>
              <a:ext cx="263315" cy="379038"/>
            </a:xfrm>
            <a:custGeom>
              <a:avLst/>
              <a:gdLst/>
              <a:ahLst/>
              <a:cxnLst/>
              <a:rect l="l" t="t" r="r" b="b"/>
              <a:pathLst>
                <a:path w="97" h="139" extrusionOk="0">
                  <a:moveTo>
                    <a:pt x="89" y="133"/>
                  </a:moveTo>
                  <a:cubicBezTo>
                    <a:pt x="89" y="132"/>
                    <a:pt x="89" y="132"/>
                    <a:pt x="89" y="132"/>
                  </a:cubicBezTo>
                  <a:cubicBezTo>
                    <a:pt x="89" y="131"/>
                    <a:pt x="89" y="130"/>
                    <a:pt x="90" y="129"/>
                  </a:cubicBezTo>
                  <a:cubicBezTo>
                    <a:pt x="92" y="128"/>
                    <a:pt x="94" y="124"/>
                    <a:pt x="94" y="123"/>
                  </a:cubicBezTo>
                  <a:cubicBezTo>
                    <a:pt x="94" y="122"/>
                    <a:pt x="91" y="122"/>
                    <a:pt x="91" y="120"/>
                  </a:cubicBezTo>
                  <a:cubicBezTo>
                    <a:pt x="91" y="118"/>
                    <a:pt x="94" y="114"/>
                    <a:pt x="93" y="113"/>
                  </a:cubicBezTo>
                  <a:cubicBezTo>
                    <a:pt x="92" y="112"/>
                    <a:pt x="94" y="109"/>
                    <a:pt x="94" y="107"/>
                  </a:cubicBezTo>
                  <a:cubicBezTo>
                    <a:pt x="94" y="105"/>
                    <a:pt x="93" y="97"/>
                    <a:pt x="94" y="97"/>
                  </a:cubicBezTo>
                  <a:cubicBezTo>
                    <a:pt x="94" y="96"/>
                    <a:pt x="97" y="95"/>
                    <a:pt x="96" y="93"/>
                  </a:cubicBezTo>
                  <a:cubicBezTo>
                    <a:pt x="95" y="90"/>
                    <a:pt x="92" y="85"/>
                    <a:pt x="91" y="82"/>
                  </a:cubicBezTo>
                  <a:cubicBezTo>
                    <a:pt x="88" y="82"/>
                    <a:pt x="85" y="82"/>
                    <a:pt x="83" y="83"/>
                  </a:cubicBezTo>
                  <a:cubicBezTo>
                    <a:pt x="82" y="84"/>
                    <a:pt x="82" y="75"/>
                    <a:pt x="82" y="73"/>
                  </a:cubicBezTo>
                  <a:cubicBezTo>
                    <a:pt x="82" y="70"/>
                    <a:pt x="80" y="72"/>
                    <a:pt x="79" y="73"/>
                  </a:cubicBezTo>
                  <a:cubicBezTo>
                    <a:pt x="78" y="75"/>
                    <a:pt x="74" y="74"/>
                    <a:pt x="70" y="74"/>
                  </a:cubicBezTo>
                  <a:cubicBezTo>
                    <a:pt x="67" y="74"/>
                    <a:pt x="69" y="70"/>
                    <a:pt x="67" y="71"/>
                  </a:cubicBezTo>
                  <a:cubicBezTo>
                    <a:pt x="65" y="71"/>
                    <a:pt x="63" y="70"/>
                    <a:pt x="63" y="67"/>
                  </a:cubicBezTo>
                  <a:cubicBezTo>
                    <a:pt x="63" y="65"/>
                    <a:pt x="61" y="63"/>
                    <a:pt x="60" y="61"/>
                  </a:cubicBezTo>
                  <a:cubicBezTo>
                    <a:pt x="58" y="59"/>
                    <a:pt x="57" y="56"/>
                    <a:pt x="58" y="55"/>
                  </a:cubicBezTo>
                  <a:cubicBezTo>
                    <a:pt x="59" y="53"/>
                    <a:pt x="57" y="52"/>
                    <a:pt x="59" y="49"/>
                  </a:cubicBezTo>
                  <a:cubicBezTo>
                    <a:pt x="61" y="48"/>
                    <a:pt x="63" y="48"/>
                    <a:pt x="62" y="46"/>
                  </a:cubicBezTo>
                  <a:cubicBezTo>
                    <a:pt x="61" y="43"/>
                    <a:pt x="65" y="42"/>
                    <a:pt x="65" y="39"/>
                  </a:cubicBezTo>
                  <a:cubicBezTo>
                    <a:pt x="65" y="36"/>
                    <a:pt x="69" y="36"/>
                    <a:pt x="71" y="35"/>
                  </a:cubicBezTo>
                  <a:cubicBezTo>
                    <a:pt x="74" y="32"/>
                    <a:pt x="78" y="34"/>
                    <a:pt x="81" y="31"/>
                  </a:cubicBezTo>
                  <a:cubicBezTo>
                    <a:pt x="82" y="29"/>
                    <a:pt x="84" y="31"/>
                    <a:pt x="86" y="31"/>
                  </a:cubicBezTo>
                  <a:cubicBezTo>
                    <a:pt x="85" y="29"/>
                    <a:pt x="82" y="28"/>
                    <a:pt x="82" y="27"/>
                  </a:cubicBezTo>
                  <a:cubicBezTo>
                    <a:pt x="82" y="25"/>
                    <a:pt x="84" y="23"/>
                    <a:pt x="86" y="21"/>
                  </a:cubicBezTo>
                  <a:cubicBezTo>
                    <a:pt x="87" y="19"/>
                    <a:pt x="82" y="17"/>
                    <a:pt x="81" y="16"/>
                  </a:cubicBezTo>
                  <a:cubicBezTo>
                    <a:pt x="79" y="16"/>
                    <a:pt x="77" y="18"/>
                    <a:pt x="75" y="17"/>
                  </a:cubicBezTo>
                  <a:cubicBezTo>
                    <a:pt x="74" y="16"/>
                    <a:pt x="72" y="16"/>
                    <a:pt x="71" y="17"/>
                  </a:cubicBezTo>
                  <a:cubicBezTo>
                    <a:pt x="70" y="18"/>
                    <a:pt x="62" y="19"/>
                    <a:pt x="62" y="16"/>
                  </a:cubicBezTo>
                  <a:cubicBezTo>
                    <a:pt x="63" y="14"/>
                    <a:pt x="59" y="13"/>
                    <a:pt x="59" y="11"/>
                  </a:cubicBezTo>
                  <a:cubicBezTo>
                    <a:pt x="60" y="10"/>
                    <a:pt x="58" y="7"/>
                    <a:pt x="55" y="7"/>
                  </a:cubicBezTo>
                  <a:cubicBezTo>
                    <a:pt x="52" y="7"/>
                    <a:pt x="53" y="2"/>
                    <a:pt x="51" y="0"/>
                  </a:cubicBezTo>
                  <a:cubicBezTo>
                    <a:pt x="49" y="0"/>
                    <a:pt x="46" y="0"/>
                    <a:pt x="45" y="1"/>
                  </a:cubicBezTo>
                  <a:cubicBezTo>
                    <a:pt x="46" y="4"/>
                    <a:pt x="47" y="5"/>
                    <a:pt x="46" y="6"/>
                  </a:cubicBezTo>
                  <a:cubicBezTo>
                    <a:pt x="44" y="8"/>
                    <a:pt x="46" y="9"/>
                    <a:pt x="42" y="14"/>
                  </a:cubicBezTo>
                  <a:cubicBezTo>
                    <a:pt x="38" y="19"/>
                    <a:pt x="31" y="21"/>
                    <a:pt x="27" y="22"/>
                  </a:cubicBezTo>
                  <a:cubicBezTo>
                    <a:pt x="24" y="23"/>
                    <a:pt x="22" y="29"/>
                    <a:pt x="21" y="34"/>
                  </a:cubicBezTo>
                  <a:cubicBezTo>
                    <a:pt x="19" y="38"/>
                    <a:pt x="17" y="36"/>
                    <a:pt x="15" y="34"/>
                  </a:cubicBezTo>
                  <a:cubicBezTo>
                    <a:pt x="13" y="31"/>
                    <a:pt x="11" y="35"/>
                    <a:pt x="10" y="33"/>
                  </a:cubicBezTo>
                  <a:cubicBezTo>
                    <a:pt x="8" y="30"/>
                    <a:pt x="9" y="30"/>
                    <a:pt x="10" y="29"/>
                  </a:cubicBezTo>
                  <a:cubicBezTo>
                    <a:pt x="10" y="28"/>
                    <a:pt x="10" y="26"/>
                    <a:pt x="9" y="24"/>
                  </a:cubicBezTo>
                  <a:cubicBezTo>
                    <a:pt x="6" y="25"/>
                    <a:pt x="3" y="29"/>
                    <a:pt x="2" y="31"/>
                  </a:cubicBezTo>
                  <a:cubicBezTo>
                    <a:pt x="0" y="34"/>
                    <a:pt x="4" y="39"/>
                    <a:pt x="5" y="41"/>
                  </a:cubicBezTo>
                  <a:cubicBezTo>
                    <a:pt x="5" y="44"/>
                    <a:pt x="3" y="42"/>
                    <a:pt x="2" y="44"/>
                  </a:cubicBezTo>
                  <a:cubicBezTo>
                    <a:pt x="2" y="46"/>
                    <a:pt x="8" y="48"/>
                    <a:pt x="10" y="50"/>
                  </a:cubicBezTo>
                  <a:cubicBezTo>
                    <a:pt x="13" y="52"/>
                    <a:pt x="15" y="58"/>
                    <a:pt x="18" y="60"/>
                  </a:cubicBezTo>
                  <a:cubicBezTo>
                    <a:pt x="21" y="62"/>
                    <a:pt x="21" y="65"/>
                    <a:pt x="23" y="72"/>
                  </a:cubicBezTo>
                  <a:cubicBezTo>
                    <a:pt x="26" y="78"/>
                    <a:pt x="31" y="89"/>
                    <a:pt x="34" y="94"/>
                  </a:cubicBezTo>
                  <a:cubicBezTo>
                    <a:pt x="38" y="98"/>
                    <a:pt x="40" y="102"/>
                    <a:pt x="39" y="103"/>
                  </a:cubicBezTo>
                  <a:cubicBezTo>
                    <a:pt x="38" y="104"/>
                    <a:pt x="39" y="108"/>
                    <a:pt x="42" y="110"/>
                  </a:cubicBezTo>
                  <a:cubicBezTo>
                    <a:pt x="45" y="111"/>
                    <a:pt x="46" y="114"/>
                    <a:pt x="54" y="118"/>
                  </a:cubicBezTo>
                  <a:cubicBezTo>
                    <a:pt x="60" y="122"/>
                    <a:pt x="73" y="128"/>
                    <a:pt x="75" y="131"/>
                  </a:cubicBezTo>
                  <a:cubicBezTo>
                    <a:pt x="77" y="134"/>
                    <a:pt x="82" y="137"/>
                    <a:pt x="84" y="138"/>
                  </a:cubicBezTo>
                  <a:cubicBezTo>
                    <a:pt x="84" y="139"/>
                    <a:pt x="84" y="139"/>
                    <a:pt x="84" y="139"/>
                  </a:cubicBezTo>
                  <a:cubicBezTo>
                    <a:pt x="85" y="139"/>
                    <a:pt x="85" y="138"/>
                    <a:pt x="86" y="138"/>
                  </a:cubicBezTo>
                  <a:cubicBezTo>
                    <a:pt x="88" y="137"/>
                    <a:pt x="88" y="134"/>
                    <a:pt x="89" y="13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038;p79">
              <a:extLst>
                <a:ext uri="{FF2B5EF4-FFF2-40B4-BE49-F238E27FC236}">
                  <a16:creationId xmlns:a16="http://schemas.microsoft.com/office/drawing/2014/main" id="{58AEACC5-3DB5-3A94-AC72-BA7C204A03FA}"/>
                </a:ext>
              </a:extLst>
            </p:cNvPr>
            <p:cNvSpPr/>
            <p:nvPr/>
          </p:nvSpPr>
          <p:spPr bwMode="gray">
            <a:xfrm>
              <a:off x="3025900" y="3100027"/>
              <a:ext cx="281763" cy="238157"/>
            </a:xfrm>
            <a:custGeom>
              <a:avLst/>
              <a:gdLst/>
              <a:ahLst/>
              <a:cxnLst/>
              <a:rect l="l" t="t" r="r" b="b"/>
              <a:pathLst>
                <a:path w="103" h="87" extrusionOk="0">
                  <a:moveTo>
                    <a:pt x="10" y="5"/>
                  </a:moveTo>
                  <a:cubicBezTo>
                    <a:pt x="9" y="8"/>
                    <a:pt x="4" y="11"/>
                    <a:pt x="4" y="14"/>
                  </a:cubicBezTo>
                  <a:cubicBezTo>
                    <a:pt x="4" y="16"/>
                    <a:pt x="4" y="17"/>
                    <a:pt x="3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2"/>
                    <a:pt x="6" y="22"/>
                    <a:pt x="6" y="24"/>
                  </a:cubicBezTo>
                  <a:cubicBezTo>
                    <a:pt x="6" y="26"/>
                    <a:pt x="9" y="27"/>
                    <a:pt x="9" y="29"/>
                  </a:cubicBezTo>
                  <a:cubicBezTo>
                    <a:pt x="9" y="32"/>
                    <a:pt x="7" y="39"/>
                    <a:pt x="13" y="39"/>
                  </a:cubicBezTo>
                  <a:cubicBezTo>
                    <a:pt x="20" y="39"/>
                    <a:pt x="23" y="37"/>
                    <a:pt x="26" y="39"/>
                  </a:cubicBezTo>
                  <a:cubicBezTo>
                    <a:pt x="29" y="43"/>
                    <a:pt x="33" y="45"/>
                    <a:pt x="36" y="44"/>
                  </a:cubicBezTo>
                  <a:cubicBezTo>
                    <a:pt x="41" y="44"/>
                    <a:pt x="47" y="43"/>
                    <a:pt x="45" y="47"/>
                  </a:cubicBezTo>
                  <a:cubicBezTo>
                    <a:pt x="43" y="51"/>
                    <a:pt x="42" y="58"/>
                    <a:pt x="44" y="61"/>
                  </a:cubicBezTo>
                  <a:cubicBezTo>
                    <a:pt x="45" y="63"/>
                    <a:pt x="48" y="64"/>
                    <a:pt x="46" y="66"/>
                  </a:cubicBezTo>
                  <a:cubicBezTo>
                    <a:pt x="45" y="68"/>
                    <a:pt x="44" y="70"/>
                    <a:pt x="46" y="72"/>
                  </a:cubicBezTo>
                  <a:cubicBezTo>
                    <a:pt x="48" y="73"/>
                    <a:pt x="47" y="75"/>
                    <a:pt x="47" y="76"/>
                  </a:cubicBezTo>
                  <a:cubicBezTo>
                    <a:pt x="47" y="76"/>
                    <a:pt x="47" y="76"/>
                    <a:pt x="46" y="76"/>
                  </a:cubicBezTo>
                  <a:cubicBezTo>
                    <a:pt x="49" y="79"/>
                    <a:pt x="50" y="82"/>
                    <a:pt x="52" y="84"/>
                  </a:cubicBezTo>
                  <a:cubicBezTo>
                    <a:pt x="55" y="86"/>
                    <a:pt x="55" y="87"/>
                    <a:pt x="56" y="86"/>
                  </a:cubicBezTo>
                  <a:cubicBezTo>
                    <a:pt x="58" y="85"/>
                    <a:pt x="59" y="84"/>
                    <a:pt x="60" y="85"/>
                  </a:cubicBezTo>
                  <a:cubicBezTo>
                    <a:pt x="62" y="86"/>
                    <a:pt x="64" y="84"/>
                    <a:pt x="66" y="82"/>
                  </a:cubicBezTo>
                  <a:cubicBezTo>
                    <a:pt x="68" y="80"/>
                    <a:pt x="69" y="82"/>
                    <a:pt x="70" y="79"/>
                  </a:cubicBezTo>
                  <a:cubicBezTo>
                    <a:pt x="71" y="77"/>
                    <a:pt x="72" y="76"/>
                    <a:pt x="75" y="76"/>
                  </a:cubicBezTo>
                  <a:cubicBezTo>
                    <a:pt x="77" y="75"/>
                    <a:pt x="77" y="73"/>
                    <a:pt x="76" y="73"/>
                  </a:cubicBezTo>
                  <a:cubicBezTo>
                    <a:pt x="74" y="73"/>
                    <a:pt x="72" y="75"/>
                    <a:pt x="72" y="72"/>
                  </a:cubicBezTo>
                  <a:cubicBezTo>
                    <a:pt x="72" y="68"/>
                    <a:pt x="69" y="69"/>
                    <a:pt x="69" y="67"/>
                  </a:cubicBezTo>
                  <a:cubicBezTo>
                    <a:pt x="69" y="64"/>
                    <a:pt x="69" y="63"/>
                    <a:pt x="67" y="62"/>
                  </a:cubicBezTo>
                  <a:cubicBezTo>
                    <a:pt x="64" y="60"/>
                    <a:pt x="70" y="59"/>
                    <a:pt x="72" y="61"/>
                  </a:cubicBezTo>
                  <a:cubicBezTo>
                    <a:pt x="73" y="62"/>
                    <a:pt x="78" y="61"/>
                    <a:pt x="79" y="63"/>
                  </a:cubicBezTo>
                  <a:cubicBezTo>
                    <a:pt x="79" y="64"/>
                    <a:pt x="81" y="65"/>
                    <a:pt x="81" y="63"/>
                  </a:cubicBezTo>
                  <a:cubicBezTo>
                    <a:pt x="81" y="61"/>
                    <a:pt x="84" y="60"/>
                    <a:pt x="86" y="60"/>
                  </a:cubicBezTo>
                  <a:cubicBezTo>
                    <a:pt x="89" y="61"/>
                    <a:pt x="93" y="57"/>
                    <a:pt x="95" y="56"/>
                  </a:cubicBezTo>
                  <a:cubicBezTo>
                    <a:pt x="96" y="56"/>
                    <a:pt x="97" y="54"/>
                    <a:pt x="97" y="53"/>
                  </a:cubicBezTo>
                  <a:cubicBezTo>
                    <a:pt x="96" y="51"/>
                    <a:pt x="93" y="49"/>
                    <a:pt x="92" y="48"/>
                  </a:cubicBezTo>
                  <a:cubicBezTo>
                    <a:pt x="91" y="46"/>
                    <a:pt x="93" y="46"/>
                    <a:pt x="93" y="44"/>
                  </a:cubicBezTo>
                  <a:cubicBezTo>
                    <a:pt x="93" y="41"/>
                    <a:pt x="93" y="40"/>
                    <a:pt x="97" y="40"/>
                  </a:cubicBezTo>
                  <a:cubicBezTo>
                    <a:pt x="100" y="39"/>
                    <a:pt x="100" y="38"/>
                    <a:pt x="98" y="36"/>
                  </a:cubicBezTo>
                  <a:cubicBezTo>
                    <a:pt x="96" y="35"/>
                    <a:pt x="99" y="32"/>
                    <a:pt x="101" y="31"/>
                  </a:cubicBezTo>
                  <a:cubicBezTo>
                    <a:pt x="102" y="30"/>
                    <a:pt x="103" y="29"/>
                    <a:pt x="103" y="27"/>
                  </a:cubicBezTo>
                  <a:cubicBezTo>
                    <a:pt x="100" y="27"/>
                    <a:pt x="94" y="27"/>
                    <a:pt x="92" y="27"/>
                  </a:cubicBezTo>
                  <a:cubicBezTo>
                    <a:pt x="90" y="27"/>
                    <a:pt x="94" y="23"/>
                    <a:pt x="94" y="20"/>
                  </a:cubicBezTo>
                  <a:cubicBezTo>
                    <a:pt x="94" y="17"/>
                    <a:pt x="87" y="17"/>
                    <a:pt x="83" y="16"/>
                  </a:cubicBezTo>
                  <a:cubicBezTo>
                    <a:pt x="80" y="15"/>
                    <a:pt x="81" y="13"/>
                    <a:pt x="84" y="12"/>
                  </a:cubicBezTo>
                  <a:cubicBezTo>
                    <a:pt x="88" y="12"/>
                    <a:pt x="82" y="10"/>
                    <a:pt x="79" y="10"/>
                  </a:cubicBezTo>
                  <a:cubicBezTo>
                    <a:pt x="74" y="11"/>
                    <a:pt x="68" y="14"/>
                    <a:pt x="64" y="15"/>
                  </a:cubicBezTo>
                  <a:cubicBezTo>
                    <a:pt x="60" y="17"/>
                    <a:pt x="54" y="10"/>
                    <a:pt x="50" y="11"/>
                  </a:cubicBezTo>
                  <a:cubicBezTo>
                    <a:pt x="45" y="13"/>
                    <a:pt x="40" y="13"/>
                    <a:pt x="40" y="10"/>
                  </a:cubicBezTo>
                  <a:cubicBezTo>
                    <a:pt x="41" y="6"/>
                    <a:pt x="39" y="3"/>
                    <a:pt x="34" y="3"/>
                  </a:cubicBezTo>
                  <a:cubicBezTo>
                    <a:pt x="31" y="4"/>
                    <a:pt x="32" y="0"/>
                    <a:pt x="28" y="0"/>
                  </a:cubicBezTo>
                  <a:cubicBezTo>
                    <a:pt x="25" y="0"/>
                    <a:pt x="28" y="3"/>
                    <a:pt x="26" y="4"/>
                  </a:cubicBezTo>
                  <a:cubicBezTo>
                    <a:pt x="24" y="5"/>
                    <a:pt x="17" y="7"/>
                    <a:pt x="16" y="10"/>
                  </a:cubicBezTo>
                  <a:cubicBezTo>
                    <a:pt x="16" y="14"/>
                    <a:pt x="20" y="18"/>
                    <a:pt x="19" y="21"/>
                  </a:cubicBezTo>
                  <a:cubicBezTo>
                    <a:pt x="17" y="24"/>
                    <a:pt x="12" y="22"/>
                    <a:pt x="10" y="18"/>
                  </a:cubicBezTo>
                  <a:cubicBezTo>
                    <a:pt x="9" y="15"/>
                    <a:pt x="15" y="11"/>
                    <a:pt x="14" y="9"/>
                  </a:cubicBezTo>
                  <a:cubicBezTo>
                    <a:pt x="13" y="7"/>
                    <a:pt x="12" y="5"/>
                    <a:pt x="13" y="3"/>
                  </a:cubicBezTo>
                  <a:cubicBezTo>
                    <a:pt x="12" y="4"/>
                    <a:pt x="11" y="4"/>
                    <a:pt x="10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039;p79">
              <a:extLst>
                <a:ext uri="{FF2B5EF4-FFF2-40B4-BE49-F238E27FC236}">
                  <a16:creationId xmlns:a16="http://schemas.microsoft.com/office/drawing/2014/main" id="{795B9F86-B26D-621C-BC92-280D1C5B2097}"/>
                </a:ext>
              </a:extLst>
            </p:cNvPr>
            <p:cNvSpPr/>
            <p:nvPr/>
          </p:nvSpPr>
          <p:spPr bwMode="gray">
            <a:xfrm>
              <a:off x="3339528" y="3220782"/>
              <a:ext cx="87212" cy="92244"/>
            </a:xfrm>
            <a:custGeom>
              <a:avLst/>
              <a:gdLst/>
              <a:ahLst/>
              <a:cxnLst/>
              <a:rect l="l" t="t" r="r" b="b"/>
              <a:pathLst>
                <a:path w="32" h="34" extrusionOk="0">
                  <a:moveTo>
                    <a:pt x="8" y="6"/>
                  </a:moveTo>
                  <a:cubicBezTo>
                    <a:pt x="9" y="9"/>
                    <a:pt x="7" y="10"/>
                    <a:pt x="5" y="10"/>
                  </a:cubicBezTo>
                  <a:cubicBezTo>
                    <a:pt x="2" y="10"/>
                    <a:pt x="3" y="16"/>
                    <a:pt x="1" y="17"/>
                  </a:cubicBezTo>
                  <a:cubicBezTo>
                    <a:pt x="0" y="18"/>
                    <a:pt x="7" y="21"/>
                    <a:pt x="8" y="24"/>
                  </a:cubicBezTo>
                  <a:cubicBezTo>
                    <a:pt x="9" y="26"/>
                    <a:pt x="11" y="30"/>
                    <a:pt x="13" y="33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2"/>
                    <a:pt x="16" y="28"/>
                    <a:pt x="19" y="29"/>
                  </a:cubicBezTo>
                  <a:cubicBezTo>
                    <a:pt x="22" y="29"/>
                    <a:pt x="27" y="27"/>
                    <a:pt x="28" y="2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29" y="28"/>
                    <a:pt x="30" y="27"/>
                    <a:pt x="30" y="26"/>
                  </a:cubicBezTo>
                  <a:cubicBezTo>
                    <a:pt x="31" y="25"/>
                    <a:pt x="31" y="20"/>
                    <a:pt x="29" y="16"/>
                  </a:cubicBezTo>
                  <a:cubicBezTo>
                    <a:pt x="28" y="13"/>
                    <a:pt x="29" y="8"/>
                    <a:pt x="31" y="7"/>
                  </a:cubicBezTo>
                  <a:cubicBezTo>
                    <a:pt x="31" y="7"/>
                    <a:pt x="32" y="6"/>
                    <a:pt x="32" y="4"/>
                  </a:cubicBezTo>
                  <a:cubicBezTo>
                    <a:pt x="30" y="3"/>
                    <a:pt x="28" y="2"/>
                    <a:pt x="25" y="2"/>
                  </a:cubicBezTo>
                  <a:cubicBezTo>
                    <a:pt x="21" y="2"/>
                    <a:pt x="17" y="4"/>
                    <a:pt x="15" y="2"/>
                  </a:cubicBezTo>
                  <a:cubicBezTo>
                    <a:pt x="14" y="0"/>
                    <a:pt x="12" y="0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4"/>
                    <a:pt x="8" y="6"/>
                    <a:pt x="8" y="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040;p79">
              <a:extLst>
                <a:ext uri="{FF2B5EF4-FFF2-40B4-BE49-F238E27FC236}">
                  <a16:creationId xmlns:a16="http://schemas.microsoft.com/office/drawing/2014/main" id="{7DBA58A4-912B-8D5C-D0B7-F071EFED0EA0}"/>
                </a:ext>
              </a:extLst>
            </p:cNvPr>
            <p:cNvSpPr/>
            <p:nvPr/>
          </p:nvSpPr>
          <p:spPr bwMode="gray">
            <a:xfrm>
              <a:off x="3274119" y="3177177"/>
              <a:ext cx="98953" cy="147590"/>
            </a:xfrm>
            <a:custGeom>
              <a:avLst/>
              <a:gdLst/>
              <a:ahLst/>
              <a:cxnLst/>
              <a:rect l="l" t="t" r="r" b="b"/>
              <a:pathLst>
                <a:path w="36" h="54" extrusionOk="0">
                  <a:moveTo>
                    <a:pt x="10" y="3"/>
                  </a:moveTo>
                  <a:cubicBezTo>
                    <a:pt x="8" y="4"/>
                    <a:pt x="5" y="7"/>
                    <a:pt x="7" y="8"/>
                  </a:cubicBezTo>
                  <a:cubicBezTo>
                    <a:pt x="9" y="10"/>
                    <a:pt x="9" y="12"/>
                    <a:pt x="6" y="12"/>
                  </a:cubicBezTo>
                  <a:cubicBezTo>
                    <a:pt x="2" y="12"/>
                    <a:pt x="2" y="13"/>
                    <a:pt x="2" y="16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2" y="21"/>
                    <a:pt x="5" y="23"/>
                    <a:pt x="6" y="25"/>
                  </a:cubicBezTo>
                  <a:cubicBezTo>
                    <a:pt x="7" y="24"/>
                    <a:pt x="8" y="23"/>
                    <a:pt x="9" y="24"/>
                  </a:cubicBezTo>
                  <a:cubicBezTo>
                    <a:pt x="12" y="24"/>
                    <a:pt x="10" y="29"/>
                    <a:pt x="12" y="30"/>
                  </a:cubicBezTo>
                  <a:cubicBezTo>
                    <a:pt x="14" y="32"/>
                    <a:pt x="14" y="35"/>
                    <a:pt x="12" y="36"/>
                  </a:cubicBezTo>
                  <a:cubicBezTo>
                    <a:pt x="11" y="38"/>
                    <a:pt x="11" y="46"/>
                    <a:pt x="14" y="49"/>
                  </a:cubicBezTo>
                  <a:cubicBezTo>
                    <a:pt x="18" y="54"/>
                    <a:pt x="22" y="53"/>
                    <a:pt x="23" y="52"/>
                  </a:cubicBezTo>
                  <a:cubicBezTo>
                    <a:pt x="24" y="51"/>
                    <a:pt x="26" y="52"/>
                    <a:pt x="27" y="50"/>
                  </a:cubicBezTo>
                  <a:cubicBezTo>
                    <a:pt x="28" y="48"/>
                    <a:pt x="29" y="51"/>
                    <a:pt x="31" y="48"/>
                  </a:cubicBezTo>
                  <a:cubicBezTo>
                    <a:pt x="32" y="47"/>
                    <a:pt x="35" y="48"/>
                    <a:pt x="36" y="48"/>
                  </a:cubicBezTo>
                  <a:cubicBezTo>
                    <a:pt x="35" y="46"/>
                    <a:pt x="33" y="42"/>
                    <a:pt x="32" y="40"/>
                  </a:cubicBezTo>
                  <a:cubicBezTo>
                    <a:pt x="31" y="37"/>
                    <a:pt x="24" y="34"/>
                    <a:pt x="25" y="33"/>
                  </a:cubicBezTo>
                  <a:cubicBezTo>
                    <a:pt x="27" y="32"/>
                    <a:pt x="26" y="26"/>
                    <a:pt x="29" y="26"/>
                  </a:cubicBezTo>
                  <a:cubicBezTo>
                    <a:pt x="31" y="26"/>
                    <a:pt x="33" y="25"/>
                    <a:pt x="32" y="23"/>
                  </a:cubicBezTo>
                  <a:cubicBezTo>
                    <a:pt x="32" y="22"/>
                    <a:pt x="32" y="20"/>
                    <a:pt x="33" y="18"/>
                  </a:cubicBezTo>
                  <a:cubicBezTo>
                    <a:pt x="31" y="18"/>
                    <a:pt x="28" y="12"/>
                    <a:pt x="26" y="12"/>
                  </a:cubicBezTo>
                  <a:cubicBezTo>
                    <a:pt x="24" y="12"/>
                    <a:pt x="22" y="11"/>
                    <a:pt x="23" y="8"/>
                  </a:cubicBezTo>
                  <a:cubicBezTo>
                    <a:pt x="23" y="5"/>
                    <a:pt x="18" y="4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1"/>
                    <a:pt x="11" y="2"/>
                    <a:pt x="10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041;p79">
              <a:extLst>
                <a:ext uri="{FF2B5EF4-FFF2-40B4-BE49-F238E27FC236}">
                  <a16:creationId xmlns:a16="http://schemas.microsoft.com/office/drawing/2014/main" id="{F6522639-2D9D-AFC1-AFE5-956A5E3F085C}"/>
                </a:ext>
              </a:extLst>
            </p:cNvPr>
            <p:cNvSpPr/>
            <p:nvPr/>
          </p:nvSpPr>
          <p:spPr bwMode="gray">
            <a:xfrm>
              <a:off x="3416678" y="3230844"/>
              <a:ext cx="65410" cy="80504"/>
            </a:xfrm>
            <a:custGeom>
              <a:avLst/>
              <a:gdLst/>
              <a:ahLst/>
              <a:cxnLst/>
              <a:rect l="l" t="t" r="r" b="b"/>
              <a:pathLst>
                <a:path w="24" h="29" extrusionOk="0">
                  <a:moveTo>
                    <a:pt x="1" y="12"/>
                  </a:moveTo>
                  <a:cubicBezTo>
                    <a:pt x="3" y="16"/>
                    <a:pt x="3" y="21"/>
                    <a:pt x="2" y="22"/>
                  </a:cubicBezTo>
                  <a:cubicBezTo>
                    <a:pt x="2" y="23"/>
                    <a:pt x="1" y="24"/>
                    <a:pt x="0" y="26"/>
                  </a:cubicBezTo>
                  <a:cubicBezTo>
                    <a:pt x="1" y="27"/>
                    <a:pt x="3" y="28"/>
                    <a:pt x="7" y="27"/>
                  </a:cubicBezTo>
                  <a:cubicBezTo>
                    <a:pt x="12" y="26"/>
                    <a:pt x="13" y="29"/>
                    <a:pt x="15" y="24"/>
                  </a:cubicBezTo>
                  <a:cubicBezTo>
                    <a:pt x="16" y="20"/>
                    <a:pt x="21" y="15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1" y="10"/>
                    <a:pt x="15" y="3"/>
                    <a:pt x="11" y="2"/>
                  </a:cubicBezTo>
                  <a:cubicBezTo>
                    <a:pt x="9" y="2"/>
                    <a:pt x="7" y="1"/>
                    <a:pt x="4" y="0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4"/>
                    <a:pt x="0" y="9"/>
                    <a:pt x="1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042;p79">
              <a:extLst>
                <a:ext uri="{FF2B5EF4-FFF2-40B4-BE49-F238E27FC236}">
                  <a16:creationId xmlns:a16="http://schemas.microsoft.com/office/drawing/2014/main" id="{49D56B2F-A9EB-AFCD-7C4C-6E2BAFE080FA}"/>
                </a:ext>
              </a:extLst>
            </p:cNvPr>
            <p:cNvSpPr/>
            <p:nvPr/>
          </p:nvSpPr>
          <p:spPr bwMode="gray">
            <a:xfrm>
              <a:off x="2796129" y="2860193"/>
              <a:ext cx="216354" cy="75473"/>
            </a:xfrm>
            <a:custGeom>
              <a:avLst/>
              <a:gdLst/>
              <a:ahLst/>
              <a:cxnLst/>
              <a:rect l="l" t="t" r="r" b="b"/>
              <a:pathLst>
                <a:path w="79" h="28" extrusionOk="0">
                  <a:moveTo>
                    <a:pt x="64" y="18"/>
                  </a:moveTo>
                  <a:cubicBezTo>
                    <a:pt x="59" y="18"/>
                    <a:pt x="44" y="6"/>
                    <a:pt x="29" y="3"/>
                  </a:cubicBezTo>
                  <a:cubicBezTo>
                    <a:pt x="13" y="0"/>
                    <a:pt x="0" y="10"/>
                    <a:pt x="2" y="12"/>
                  </a:cubicBezTo>
                  <a:cubicBezTo>
                    <a:pt x="4" y="15"/>
                    <a:pt x="11" y="9"/>
                    <a:pt x="15" y="6"/>
                  </a:cubicBezTo>
                  <a:cubicBezTo>
                    <a:pt x="19" y="4"/>
                    <a:pt x="21" y="7"/>
                    <a:pt x="22" y="9"/>
                  </a:cubicBezTo>
                  <a:cubicBezTo>
                    <a:pt x="22" y="11"/>
                    <a:pt x="27" y="12"/>
                    <a:pt x="34" y="12"/>
                  </a:cubicBezTo>
                  <a:cubicBezTo>
                    <a:pt x="43" y="12"/>
                    <a:pt x="44" y="18"/>
                    <a:pt x="50" y="20"/>
                  </a:cubicBezTo>
                  <a:cubicBezTo>
                    <a:pt x="57" y="22"/>
                    <a:pt x="50" y="25"/>
                    <a:pt x="54" y="26"/>
                  </a:cubicBezTo>
                  <a:cubicBezTo>
                    <a:pt x="57" y="28"/>
                    <a:pt x="77" y="28"/>
                    <a:pt x="78" y="26"/>
                  </a:cubicBezTo>
                  <a:cubicBezTo>
                    <a:pt x="79" y="24"/>
                    <a:pt x="69" y="18"/>
                    <a:pt x="64" y="1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043;p79">
              <a:extLst>
                <a:ext uri="{FF2B5EF4-FFF2-40B4-BE49-F238E27FC236}">
                  <a16:creationId xmlns:a16="http://schemas.microsoft.com/office/drawing/2014/main" id="{CECE9BA9-6614-9851-5321-8D939692FFCD}"/>
                </a:ext>
              </a:extLst>
            </p:cNvPr>
            <p:cNvSpPr/>
            <p:nvPr/>
          </p:nvSpPr>
          <p:spPr bwMode="gray">
            <a:xfrm>
              <a:off x="2920237" y="2960823"/>
              <a:ext cx="51993" cy="25158"/>
            </a:xfrm>
            <a:custGeom>
              <a:avLst/>
              <a:gdLst/>
              <a:ahLst/>
              <a:cxnLst/>
              <a:rect l="l" t="t" r="r" b="b"/>
              <a:pathLst>
                <a:path w="19" h="9" extrusionOk="0">
                  <a:moveTo>
                    <a:pt x="2" y="3"/>
                  </a:moveTo>
                  <a:cubicBezTo>
                    <a:pt x="4" y="6"/>
                    <a:pt x="16" y="9"/>
                    <a:pt x="18" y="6"/>
                  </a:cubicBezTo>
                  <a:cubicBezTo>
                    <a:pt x="19" y="3"/>
                    <a:pt x="0" y="0"/>
                    <a:pt x="2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044;p79">
              <a:extLst>
                <a:ext uri="{FF2B5EF4-FFF2-40B4-BE49-F238E27FC236}">
                  <a16:creationId xmlns:a16="http://schemas.microsoft.com/office/drawing/2014/main" id="{9464C11C-8E1E-5E87-C237-581C7B7726FF}"/>
                </a:ext>
              </a:extLst>
            </p:cNvPr>
            <p:cNvSpPr/>
            <p:nvPr/>
          </p:nvSpPr>
          <p:spPr bwMode="gray">
            <a:xfrm>
              <a:off x="3148333" y="2957468"/>
              <a:ext cx="46961" cy="28512"/>
            </a:xfrm>
            <a:custGeom>
              <a:avLst/>
              <a:gdLst/>
              <a:ahLst/>
              <a:cxnLst/>
              <a:rect l="l" t="t" r="r" b="b"/>
              <a:pathLst>
                <a:path w="17" h="10" extrusionOk="0">
                  <a:moveTo>
                    <a:pt x="3" y="5"/>
                  </a:moveTo>
                  <a:cubicBezTo>
                    <a:pt x="6" y="10"/>
                    <a:pt x="14" y="7"/>
                    <a:pt x="15" y="5"/>
                  </a:cubicBezTo>
                  <a:cubicBezTo>
                    <a:pt x="17" y="2"/>
                    <a:pt x="0" y="0"/>
                    <a:pt x="3" y="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045;p79">
              <a:extLst>
                <a:ext uri="{FF2B5EF4-FFF2-40B4-BE49-F238E27FC236}">
                  <a16:creationId xmlns:a16="http://schemas.microsoft.com/office/drawing/2014/main" id="{5B0FFE84-BA29-18EB-EC1F-882A91732AF0}"/>
                </a:ext>
              </a:extLst>
            </p:cNvPr>
            <p:cNvSpPr/>
            <p:nvPr/>
          </p:nvSpPr>
          <p:spPr bwMode="gray">
            <a:xfrm>
              <a:off x="2869922" y="3316381"/>
              <a:ext cx="120756" cy="139205"/>
            </a:xfrm>
            <a:custGeom>
              <a:avLst/>
              <a:gdLst/>
              <a:ahLst/>
              <a:cxnLst/>
              <a:rect l="l" t="t" r="r" b="b"/>
              <a:pathLst>
                <a:path w="44" h="51" extrusionOk="0">
                  <a:moveTo>
                    <a:pt x="41" y="13"/>
                  </a:moveTo>
                  <a:cubicBezTo>
                    <a:pt x="38" y="11"/>
                    <a:pt x="36" y="9"/>
                    <a:pt x="35" y="10"/>
                  </a:cubicBezTo>
                  <a:cubicBezTo>
                    <a:pt x="35" y="11"/>
                    <a:pt x="32" y="11"/>
                    <a:pt x="30" y="10"/>
                  </a:cubicBezTo>
                  <a:cubicBezTo>
                    <a:pt x="28" y="8"/>
                    <a:pt x="27" y="6"/>
                    <a:pt x="25" y="6"/>
                  </a:cubicBezTo>
                  <a:cubicBezTo>
                    <a:pt x="24" y="6"/>
                    <a:pt x="18" y="3"/>
                    <a:pt x="16" y="0"/>
                  </a:cubicBezTo>
                  <a:cubicBezTo>
                    <a:pt x="16" y="1"/>
                    <a:pt x="16" y="1"/>
                    <a:pt x="16" y="2"/>
                  </a:cubicBezTo>
                  <a:cubicBezTo>
                    <a:pt x="17" y="3"/>
                    <a:pt x="14" y="4"/>
                    <a:pt x="11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6" y="12"/>
                    <a:pt x="6" y="14"/>
                  </a:cubicBezTo>
                  <a:cubicBezTo>
                    <a:pt x="5" y="17"/>
                    <a:pt x="6" y="17"/>
                    <a:pt x="3" y="18"/>
                  </a:cubicBezTo>
                  <a:cubicBezTo>
                    <a:pt x="1" y="20"/>
                    <a:pt x="0" y="21"/>
                    <a:pt x="2" y="23"/>
                  </a:cubicBezTo>
                  <a:cubicBezTo>
                    <a:pt x="3" y="25"/>
                    <a:pt x="2" y="27"/>
                    <a:pt x="1" y="28"/>
                  </a:cubicBezTo>
                  <a:cubicBezTo>
                    <a:pt x="1" y="30"/>
                    <a:pt x="3" y="30"/>
                    <a:pt x="6" y="32"/>
                  </a:cubicBezTo>
                  <a:cubicBezTo>
                    <a:pt x="7" y="34"/>
                    <a:pt x="8" y="31"/>
                    <a:pt x="9" y="32"/>
                  </a:cubicBezTo>
                  <a:cubicBezTo>
                    <a:pt x="10" y="34"/>
                    <a:pt x="8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9"/>
                    <a:pt x="7" y="41"/>
                    <a:pt x="6" y="42"/>
                  </a:cubicBezTo>
                  <a:cubicBezTo>
                    <a:pt x="6" y="43"/>
                    <a:pt x="5" y="43"/>
                    <a:pt x="6" y="45"/>
                  </a:cubicBezTo>
                  <a:cubicBezTo>
                    <a:pt x="8" y="47"/>
                    <a:pt x="10" y="43"/>
                    <a:pt x="12" y="46"/>
                  </a:cubicBezTo>
                  <a:cubicBezTo>
                    <a:pt x="14" y="49"/>
                    <a:pt x="16" y="51"/>
                    <a:pt x="18" y="46"/>
                  </a:cubicBezTo>
                  <a:cubicBezTo>
                    <a:pt x="19" y="42"/>
                    <a:pt x="21" y="35"/>
                    <a:pt x="24" y="34"/>
                  </a:cubicBezTo>
                  <a:cubicBezTo>
                    <a:pt x="28" y="33"/>
                    <a:pt x="35" y="32"/>
                    <a:pt x="39" y="27"/>
                  </a:cubicBezTo>
                  <a:cubicBezTo>
                    <a:pt x="42" y="21"/>
                    <a:pt x="41" y="21"/>
                    <a:pt x="42" y="19"/>
                  </a:cubicBezTo>
                  <a:cubicBezTo>
                    <a:pt x="44" y="18"/>
                    <a:pt x="43" y="17"/>
                    <a:pt x="41" y="1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046;p79">
              <a:extLst>
                <a:ext uri="{FF2B5EF4-FFF2-40B4-BE49-F238E27FC236}">
                  <a16:creationId xmlns:a16="http://schemas.microsoft.com/office/drawing/2014/main" id="{48CD89D7-92BE-7B27-DADA-1D0D383F674A}"/>
                </a:ext>
              </a:extLst>
            </p:cNvPr>
            <p:cNvSpPr/>
            <p:nvPr/>
          </p:nvSpPr>
          <p:spPr bwMode="gray">
            <a:xfrm>
              <a:off x="3046026" y="1015318"/>
              <a:ext cx="1237745" cy="929147"/>
            </a:xfrm>
            <a:custGeom>
              <a:avLst/>
              <a:gdLst/>
              <a:ahLst/>
              <a:cxnLst/>
              <a:rect l="l" t="t" r="r" b="b"/>
              <a:pathLst>
                <a:path w="454" h="340" extrusionOk="0">
                  <a:moveTo>
                    <a:pt x="429" y="32"/>
                  </a:moveTo>
                  <a:cubicBezTo>
                    <a:pt x="420" y="32"/>
                    <a:pt x="414" y="34"/>
                    <a:pt x="413" y="39"/>
                  </a:cubicBezTo>
                  <a:cubicBezTo>
                    <a:pt x="413" y="45"/>
                    <a:pt x="403" y="38"/>
                    <a:pt x="398" y="40"/>
                  </a:cubicBezTo>
                  <a:cubicBezTo>
                    <a:pt x="394" y="42"/>
                    <a:pt x="396" y="36"/>
                    <a:pt x="392" y="37"/>
                  </a:cubicBezTo>
                  <a:cubicBezTo>
                    <a:pt x="387" y="39"/>
                    <a:pt x="383" y="45"/>
                    <a:pt x="377" y="48"/>
                  </a:cubicBezTo>
                  <a:cubicBezTo>
                    <a:pt x="371" y="49"/>
                    <a:pt x="368" y="55"/>
                    <a:pt x="365" y="55"/>
                  </a:cubicBezTo>
                  <a:cubicBezTo>
                    <a:pt x="361" y="56"/>
                    <a:pt x="371" y="45"/>
                    <a:pt x="377" y="40"/>
                  </a:cubicBezTo>
                  <a:cubicBezTo>
                    <a:pt x="383" y="35"/>
                    <a:pt x="380" y="28"/>
                    <a:pt x="372" y="29"/>
                  </a:cubicBezTo>
                  <a:cubicBezTo>
                    <a:pt x="365" y="30"/>
                    <a:pt x="367" y="35"/>
                    <a:pt x="363" y="35"/>
                  </a:cubicBezTo>
                  <a:cubicBezTo>
                    <a:pt x="359" y="36"/>
                    <a:pt x="340" y="46"/>
                    <a:pt x="339" y="43"/>
                  </a:cubicBezTo>
                  <a:cubicBezTo>
                    <a:pt x="338" y="39"/>
                    <a:pt x="355" y="35"/>
                    <a:pt x="355" y="33"/>
                  </a:cubicBezTo>
                  <a:cubicBezTo>
                    <a:pt x="354" y="31"/>
                    <a:pt x="334" y="31"/>
                    <a:pt x="324" y="32"/>
                  </a:cubicBezTo>
                  <a:cubicBezTo>
                    <a:pt x="315" y="34"/>
                    <a:pt x="299" y="38"/>
                    <a:pt x="299" y="36"/>
                  </a:cubicBezTo>
                  <a:cubicBezTo>
                    <a:pt x="299" y="34"/>
                    <a:pt x="318" y="30"/>
                    <a:pt x="327" y="28"/>
                  </a:cubicBezTo>
                  <a:cubicBezTo>
                    <a:pt x="337" y="27"/>
                    <a:pt x="355" y="29"/>
                    <a:pt x="362" y="26"/>
                  </a:cubicBezTo>
                  <a:cubicBezTo>
                    <a:pt x="370" y="23"/>
                    <a:pt x="381" y="23"/>
                    <a:pt x="383" y="21"/>
                  </a:cubicBezTo>
                  <a:cubicBezTo>
                    <a:pt x="385" y="18"/>
                    <a:pt x="374" y="14"/>
                    <a:pt x="369" y="15"/>
                  </a:cubicBezTo>
                  <a:cubicBezTo>
                    <a:pt x="364" y="15"/>
                    <a:pt x="359" y="14"/>
                    <a:pt x="359" y="12"/>
                  </a:cubicBezTo>
                  <a:cubicBezTo>
                    <a:pt x="359" y="9"/>
                    <a:pt x="351" y="9"/>
                    <a:pt x="350" y="7"/>
                  </a:cubicBezTo>
                  <a:cubicBezTo>
                    <a:pt x="349" y="4"/>
                    <a:pt x="333" y="6"/>
                    <a:pt x="329" y="4"/>
                  </a:cubicBezTo>
                  <a:cubicBezTo>
                    <a:pt x="325" y="1"/>
                    <a:pt x="315" y="0"/>
                    <a:pt x="307" y="1"/>
                  </a:cubicBezTo>
                  <a:cubicBezTo>
                    <a:pt x="298" y="2"/>
                    <a:pt x="280" y="1"/>
                    <a:pt x="275" y="2"/>
                  </a:cubicBezTo>
                  <a:cubicBezTo>
                    <a:pt x="272" y="2"/>
                    <a:pt x="269" y="4"/>
                    <a:pt x="265" y="4"/>
                  </a:cubicBezTo>
                  <a:cubicBezTo>
                    <a:pt x="262" y="3"/>
                    <a:pt x="255" y="5"/>
                    <a:pt x="258" y="8"/>
                  </a:cubicBezTo>
                  <a:cubicBezTo>
                    <a:pt x="262" y="12"/>
                    <a:pt x="251" y="13"/>
                    <a:pt x="252" y="11"/>
                  </a:cubicBezTo>
                  <a:cubicBezTo>
                    <a:pt x="253" y="7"/>
                    <a:pt x="244" y="5"/>
                    <a:pt x="241" y="8"/>
                  </a:cubicBezTo>
                  <a:cubicBezTo>
                    <a:pt x="238" y="11"/>
                    <a:pt x="223" y="5"/>
                    <a:pt x="221" y="8"/>
                  </a:cubicBezTo>
                  <a:cubicBezTo>
                    <a:pt x="218" y="11"/>
                    <a:pt x="202" y="10"/>
                    <a:pt x="196" y="11"/>
                  </a:cubicBezTo>
                  <a:cubicBezTo>
                    <a:pt x="191" y="12"/>
                    <a:pt x="204" y="15"/>
                    <a:pt x="203" y="17"/>
                  </a:cubicBezTo>
                  <a:cubicBezTo>
                    <a:pt x="203" y="20"/>
                    <a:pt x="187" y="17"/>
                    <a:pt x="191" y="22"/>
                  </a:cubicBezTo>
                  <a:cubicBezTo>
                    <a:pt x="194" y="25"/>
                    <a:pt x="204" y="28"/>
                    <a:pt x="210" y="34"/>
                  </a:cubicBezTo>
                  <a:cubicBezTo>
                    <a:pt x="215" y="38"/>
                    <a:pt x="205" y="36"/>
                    <a:pt x="200" y="32"/>
                  </a:cubicBezTo>
                  <a:cubicBezTo>
                    <a:pt x="194" y="28"/>
                    <a:pt x="187" y="29"/>
                    <a:pt x="183" y="25"/>
                  </a:cubicBezTo>
                  <a:cubicBezTo>
                    <a:pt x="179" y="22"/>
                    <a:pt x="167" y="19"/>
                    <a:pt x="164" y="21"/>
                  </a:cubicBezTo>
                  <a:cubicBezTo>
                    <a:pt x="159" y="24"/>
                    <a:pt x="172" y="28"/>
                    <a:pt x="172" y="31"/>
                  </a:cubicBezTo>
                  <a:cubicBezTo>
                    <a:pt x="172" y="35"/>
                    <a:pt x="164" y="31"/>
                    <a:pt x="162" y="32"/>
                  </a:cubicBezTo>
                  <a:cubicBezTo>
                    <a:pt x="160" y="33"/>
                    <a:pt x="153" y="25"/>
                    <a:pt x="148" y="25"/>
                  </a:cubicBezTo>
                  <a:cubicBezTo>
                    <a:pt x="144" y="25"/>
                    <a:pt x="148" y="28"/>
                    <a:pt x="148" y="34"/>
                  </a:cubicBezTo>
                  <a:cubicBezTo>
                    <a:pt x="148" y="39"/>
                    <a:pt x="139" y="43"/>
                    <a:pt x="142" y="39"/>
                  </a:cubicBezTo>
                  <a:cubicBezTo>
                    <a:pt x="144" y="35"/>
                    <a:pt x="143" y="25"/>
                    <a:pt x="138" y="24"/>
                  </a:cubicBezTo>
                  <a:cubicBezTo>
                    <a:pt x="133" y="22"/>
                    <a:pt x="121" y="27"/>
                    <a:pt x="115" y="27"/>
                  </a:cubicBezTo>
                  <a:cubicBezTo>
                    <a:pt x="109" y="27"/>
                    <a:pt x="101" y="29"/>
                    <a:pt x="107" y="32"/>
                  </a:cubicBezTo>
                  <a:cubicBezTo>
                    <a:pt x="111" y="35"/>
                    <a:pt x="106" y="37"/>
                    <a:pt x="101" y="34"/>
                  </a:cubicBezTo>
                  <a:cubicBezTo>
                    <a:pt x="96" y="30"/>
                    <a:pt x="82" y="34"/>
                    <a:pt x="84" y="36"/>
                  </a:cubicBezTo>
                  <a:cubicBezTo>
                    <a:pt x="88" y="38"/>
                    <a:pt x="89" y="44"/>
                    <a:pt x="87" y="47"/>
                  </a:cubicBezTo>
                  <a:cubicBezTo>
                    <a:pt x="84" y="49"/>
                    <a:pt x="79" y="44"/>
                    <a:pt x="72" y="45"/>
                  </a:cubicBezTo>
                  <a:cubicBezTo>
                    <a:pt x="67" y="45"/>
                    <a:pt x="37" y="60"/>
                    <a:pt x="39" y="63"/>
                  </a:cubicBezTo>
                  <a:cubicBezTo>
                    <a:pt x="41" y="67"/>
                    <a:pt x="53" y="63"/>
                    <a:pt x="57" y="66"/>
                  </a:cubicBezTo>
                  <a:cubicBezTo>
                    <a:pt x="61" y="68"/>
                    <a:pt x="56" y="76"/>
                    <a:pt x="51" y="80"/>
                  </a:cubicBezTo>
                  <a:cubicBezTo>
                    <a:pt x="47" y="83"/>
                    <a:pt x="28" y="80"/>
                    <a:pt x="28" y="84"/>
                  </a:cubicBezTo>
                  <a:cubicBezTo>
                    <a:pt x="27" y="87"/>
                    <a:pt x="0" y="88"/>
                    <a:pt x="0" y="95"/>
                  </a:cubicBezTo>
                  <a:cubicBezTo>
                    <a:pt x="0" y="97"/>
                    <a:pt x="0" y="99"/>
                    <a:pt x="4" y="100"/>
                  </a:cubicBezTo>
                  <a:cubicBezTo>
                    <a:pt x="8" y="101"/>
                    <a:pt x="12" y="99"/>
                    <a:pt x="16" y="104"/>
                  </a:cubicBezTo>
                  <a:cubicBezTo>
                    <a:pt x="20" y="108"/>
                    <a:pt x="30" y="108"/>
                    <a:pt x="36" y="105"/>
                  </a:cubicBezTo>
                  <a:cubicBezTo>
                    <a:pt x="43" y="102"/>
                    <a:pt x="48" y="106"/>
                    <a:pt x="48" y="109"/>
                  </a:cubicBezTo>
                  <a:cubicBezTo>
                    <a:pt x="48" y="113"/>
                    <a:pt x="33" y="108"/>
                    <a:pt x="28" y="111"/>
                  </a:cubicBezTo>
                  <a:cubicBezTo>
                    <a:pt x="24" y="114"/>
                    <a:pt x="9" y="111"/>
                    <a:pt x="10" y="114"/>
                  </a:cubicBezTo>
                  <a:cubicBezTo>
                    <a:pt x="11" y="118"/>
                    <a:pt x="17" y="117"/>
                    <a:pt x="24" y="118"/>
                  </a:cubicBezTo>
                  <a:cubicBezTo>
                    <a:pt x="29" y="119"/>
                    <a:pt x="24" y="121"/>
                    <a:pt x="24" y="124"/>
                  </a:cubicBezTo>
                  <a:cubicBezTo>
                    <a:pt x="24" y="126"/>
                    <a:pt x="26" y="126"/>
                    <a:pt x="32" y="129"/>
                  </a:cubicBezTo>
                  <a:cubicBezTo>
                    <a:pt x="38" y="132"/>
                    <a:pt x="48" y="133"/>
                    <a:pt x="44" y="130"/>
                  </a:cubicBezTo>
                  <a:cubicBezTo>
                    <a:pt x="41" y="127"/>
                    <a:pt x="50" y="127"/>
                    <a:pt x="52" y="129"/>
                  </a:cubicBezTo>
                  <a:cubicBezTo>
                    <a:pt x="53" y="131"/>
                    <a:pt x="58" y="126"/>
                    <a:pt x="61" y="127"/>
                  </a:cubicBezTo>
                  <a:cubicBezTo>
                    <a:pt x="66" y="129"/>
                    <a:pt x="67" y="123"/>
                    <a:pt x="71" y="125"/>
                  </a:cubicBezTo>
                  <a:cubicBezTo>
                    <a:pt x="74" y="128"/>
                    <a:pt x="89" y="129"/>
                    <a:pt x="95" y="132"/>
                  </a:cubicBezTo>
                  <a:cubicBezTo>
                    <a:pt x="100" y="134"/>
                    <a:pt x="107" y="135"/>
                    <a:pt x="107" y="140"/>
                  </a:cubicBezTo>
                  <a:cubicBezTo>
                    <a:pt x="106" y="144"/>
                    <a:pt x="111" y="147"/>
                    <a:pt x="117" y="149"/>
                  </a:cubicBezTo>
                  <a:cubicBezTo>
                    <a:pt x="122" y="152"/>
                    <a:pt x="124" y="157"/>
                    <a:pt x="123" y="161"/>
                  </a:cubicBezTo>
                  <a:cubicBezTo>
                    <a:pt x="123" y="165"/>
                    <a:pt x="130" y="168"/>
                    <a:pt x="129" y="169"/>
                  </a:cubicBezTo>
                  <a:cubicBezTo>
                    <a:pt x="128" y="171"/>
                    <a:pt x="129" y="174"/>
                    <a:pt x="132" y="178"/>
                  </a:cubicBezTo>
                  <a:cubicBezTo>
                    <a:pt x="136" y="181"/>
                    <a:pt x="126" y="183"/>
                    <a:pt x="129" y="187"/>
                  </a:cubicBezTo>
                  <a:cubicBezTo>
                    <a:pt x="131" y="190"/>
                    <a:pt x="125" y="195"/>
                    <a:pt x="132" y="196"/>
                  </a:cubicBezTo>
                  <a:cubicBezTo>
                    <a:pt x="139" y="198"/>
                    <a:pt x="138" y="192"/>
                    <a:pt x="143" y="192"/>
                  </a:cubicBezTo>
                  <a:cubicBezTo>
                    <a:pt x="149" y="192"/>
                    <a:pt x="143" y="196"/>
                    <a:pt x="146" y="199"/>
                  </a:cubicBezTo>
                  <a:cubicBezTo>
                    <a:pt x="149" y="202"/>
                    <a:pt x="155" y="202"/>
                    <a:pt x="160" y="206"/>
                  </a:cubicBezTo>
                  <a:cubicBezTo>
                    <a:pt x="166" y="211"/>
                    <a:pt x="162" y="213"/>
                    <a:pt x="157" y="209"/>
                  </a:cubicBezTo>
                  <a:cubicBezTo>
                    <a:pt x="152" y="206"/>
                    <a:pt x="138" y="206"/>
                    <a:pt x="138" y="207"/>
                  </a:cubicBezTo>
                  <a:cubicBezTo>
                    <a:pt x="138" y="209"/>
                    <a:pt x="154" y="218"/>
                    <a:pt x="157" y="217"/>
                  </a:cubicBezTo>
                  <a:cubicBezTo>
                    <a:pt x="161" y="216"/>
                    <a:pt x="167" y="222"/>
                    <a:pt x="164" y="225"/>
                  </a:cubicBezTo>
                  <a:cubicBezTo>
                    <a:pt x="162" y="227"/>
                    <a:pt x="163" y="232"/>
                    <a:pt x="163" y="235"/>
                  </a:cubicBezTo>
                  <a:cubicBezTo>
                    <a:pt x="162" y="238"/>
                    <a:pt x="156" y="235"/>
                    <a:pt x="153" y="235"/>
                  </a:cubicBezTo>
                  <a:cubicBezTo>
                    <a:pt x="150" y="236"/>
                    <a:pt x="147" y="237"/>
                    <a:pt x="147" y="241"/>
                  </a:cubicBezTo>
                  <a:cubicBezTo>
                    <a:pt x="147" y="244"/>
                    <a:pt x="142" y="247"/>
                    <a:pt x="141" y="252"/>
                  </a:cubicBezTo>
                  <a:cubicBezTo>
                    <a:pt x="141" y="256"/>
                    <a:pt x="145" y="256"/>
                    <a:pt x="148" y="258"/>
                  </a:cubicBezTo>
                  <a:cubicBezTo>
                    <a:pt x="151" y="260"/>
                    <a:pt x="143" y="261"/>
                    <a:pt x="143" y="265"/>
                  </a:cubicBezTo>
                  <a:cubicBezTo>
                    <a:pt x="143" y="268"/>
                    <a:pt x="150" y="274"/>
                    <a:pt x="153" y="276"/>
                  </a:cubicBezTo>
                  <a:cubicBezTo>
                    <a:pt x="155" y="277"/>
                    <a:pt x="153" y="284"/>
                    <a:pt x="155" y="288"/>
                  </a:cubicBezTo>
                  <a:cubicBezTo>
                    <a:pt x="155" y="291"/>
                    <a:pt x="159" y="287"/>
                    <a:pt x="158" y="292"/>
                  </a:cubicBezTo>
                  <a:cubicBezTo>
                    <a:pt x="158" y="297"/>
                    <a:pt x="162" y="297"/>
                    <a:pt x="162" y="300"/>
                  </a:cubicBezTo>
                  <a:cubicBezTo>
                    <a:pt x="163" y="302"/>
                    <a:pt x="169" y="302"/>
                    <a:pt x="168" y="306"/>
                  </a:cubicBezTo>
                  <a:cubicBezTo>
                    <a:pt x="167" y="310"/>
                    <a:pt x="170" y="313"/>
                    <a:pt x="171" y="314"/>
                  </a:cubicBezTo>
                  <a:cubicBezTo>
                    <a:pt x="173" y="317"/>
                    <a:pt x="179" y="321"/>
                    <a:pt x="179" y="324"/>
                  </a:cubicBezTo>
                  <a:cubicBezTo>
                    <a:pt x="181" y="326"/>
                    <a:pt x="184" y="330"/>
                    <a:pt x="188" y="329"/>
                  </a:cubicBezTo>
                  <a:cubicBezTo>
                    <a:pt x="192" y="328"/>
                    <a:pt x="192" y="332"/>
                    <a:pt x="195" y="331"/>
                  </a:cubicBezTo>
                  <a:cubicBezTo>
                    <a:pt x="199" y="331"/>
                    <a:pt x="203" y="333"/>
                    <a:pt x="204" y="335"/>
                  </a:cubicBezTo>
                  <a:cubicBezTo>
                    <a:pt x="205" y="338"/>
                    <a:pt x="215" y="339"/>
                    <a:pt x="217" y="340"/>
                  </a:cubicBezTo>
                  <a:cubicBezTo>
                    <a:pt x="220" y="340"/>
                    <a:pt x="220" y="336"/>
                    <a:pt x="223" y="335"/>
                  </a:cubicBezTo>
                  <a:cubicBezTo>
                    <a:pt x="225" y="333"/>
                    <a:pt x="224" y="324"/>
                    <a:pt x="227" y="323"/>
                  </a:cubicBezTo>
                  <a:cubicBezTo>
                    <a:pt x="228" y="322"/>
                    <a:pt x="227" y="312"/>
                    <a:pt x="226" y="311"/>
                  </a:cubicBezTo>
                  <a:cubicBezTo>
                    <a:pt x="224" y="310"/>
                    <a:pt x="225" y="307"/>
                    <a:pt x="229" y="307"/>
                  </a:cubicBezTo>
                  <a:cubicBezTo>
                    <a:pt x="235" y="308"/>
                    <a:pt x="233" y="303"/>
                    <a:pt x="235" y="302"/>
                  </a:cubicBezTo>
                  <a:cubicBezTo>
                    <a:pt x="238" y="302"/>
                    <a:pt x="237" y="297"/>
                    <a:pt x="239" y="297"/>
                  </a:cubicBezTo>
                  <a:cubicBezTo>
                    <a:pt x="240" y="296"/>
                    <a:pt x="239" y="293"/>
                    <a:pt x="239" y="291"/>
                  </a:cubicBezTo>
                  <a:cubicBezTo>
                    <a:pt x="237" y="290"/>
                    <a:pt x="239" y="289"/>
                    <a:pt x="241" y="288"/>
                  </a:cubicBezTo>
                  <a:cubicBezTo>
                    <a:pt x="244" y="288"/>
                    <a:pt x="243" y="284"/>
                    <a:pt x="239" y="282"/>
                  </a:cubicBezTo>
                  <a:cubicBezTo>
                    <a:pt x="237" y="281"/>
                    <a:pt x="238" y="278"/>
                    <a:pt x="241" y="279"/>
                  </a:cubicBezTo>
                  <a:cubicBezTo>
                    <a:pt x="244" y="282"/>
                    <a:pt x="247" y="280"/>
                    <a:pt x="245" y="278"/>
                  </a:cubicBezTo>
                  <a:cubicBezTo>
                    <a:pt x="243" y="275"/>
                    <a:pt x="248" y="274"/>
                    <a:pt x="252" y="273"/>
                  </a:cubicBezTo>
                  <a:cubicBezTo>
                    <a:pt x="257" y="273"/>
                    <a:pt x="259" y="270"/>
                    <a:pt x="258" y="266"/>
                  </a:cubicBezTo>
                  <a:cubicBezTo>
                    <a:pt x="257" y="264"/>
                    <a:pt x="263" y="264"/>
                    <a:pt x="262" y="266"/>
                  </a:cubicBezTo>
                  <a:cubicBezTo>
                    <a:pt x="261" y="269"/>
                    <a:pt x="262" y="273"/>
                    <a:pt x="263" y="270"/>
                  </a:cubicBezTo>
                  <a:cubicBezTo>
                    <a:pt x="265" y="268"/>
                    <a:pt x="270" y="270"/>
                    <a:pt x="277" y="267"/>
                  </a:cubicBezTo>
                  <a:cubicBezTo>
                    <a:pt x="285" y="266"/>
                    <a:pt x="292" y="259"/>
                    <a:pt x="294" y="254"/>
                  </a:cubicBezTo>
                  <a:cubicBezTo>
                    <a:pt x="296" y="247"/>
                    <a:pt x="304" y="248"/>
                    <a:pt x="303" y="244"/>
                  </a:cubicBezTo>
                  <a:cubicBezTo>
                    <a:pt x="302" y="241"/>
                    <a:pt x="304" y="239"/>
                    <a:pt x="310" y="242"/>
                  </a:cubicBezTo>
                  <a:cubicBezTo>
                    <a:pt x="315" y="244"/>
                    <a:pt x="311" y="240"/>
                    <a:pt x="317" y="240"/>
                  </a:cubicBezTo>
                  <a:cubicBezTo>
                    <a:pt x="323" y="240"/>
                    <a:pt x="323" y="237"/>
                    <a:pt x="328" y="237"/>
                  </a:cubicBezTo>
                  <a:cubicBezTo>
                    <a:pt x="335" y="237"/>
                    <a:pt x="349" y="234"/>
                    <a:pt x="355" y="230"/>
                  </a:cubicBezTo>
                  <a:cubicBezTo>
                    <a:pt x="360" y="226"/>
                    <a:pt x="371" y="222"/>
                    <a:pt x="376" y="219"/>
                  </a:cubicBezTo>
                  <a:cubicBezTo>
                    <a:pt x="381" y="216"/>
                    <a:pt x="382" y="214"/>
                    <a:pt x="379" y="215"/>
                  </a:cubicBezTo>
                  <a:cubicBezTo>
                    <a:pt x="376" y="217"/>
                    <a:pt x="370" y="217"/>
                    <a:pt x="366" y="216"/>
                  </a:cubicBezTo>
                  <a:cubicBezTo>
                    <a:pt x="361" y="215"/>
                    <a:pt x="354" y="211"/>
                    <a:pt x="349" y="214"/>
                  </a:cubicBezTo>
                  <a:cubicBezTo>
                    <a:pt x="344" y="217"/>
                    <a:pt x="347" y="210"/>
                    <a:pt x="351" y="209"/>
                  </a:cubicBezTo>
                  <a:cubicBezTo>
                    <a:pt x="356" y="208"/>
                    <a:pt x="354" y="206"/>
                    <a:pt x="353" y="202"/>
                  </a:cubicBezTo>
                  <a:cubicBezTo>
                    <a:pt x="351" y="197"/>
                    <a:pt x="359" y="201"/>
                    <a:pt x="363" y="206"/>
                  </a:cubicBezTo>
                  <a:cubicBezTo>
                    <a:pt x="367" y="210"/>
                    <a:pt x="373" y="213"/>
                    <a:pt x="380" y="211"/>
                  </a:cubicBezTo>
                  <a:cubicBezTo>
                    <a:pt x="385" y="209"/>
                    <a:pt x="380" y="205"/>
                    <a:pt x="382" y="201"/>
                  </a:cubicBezTo>
                  <a:cubicBezTo>
                    <a:pt x="384" y="198"/>
                    <a:pt x="364" y="188"/>
                    <a:pt x="362" y="184"/>
                  </a:cubicBezTo>
                  <a:cubicBezTo>
                    <a:pt x="361" y="181"/>
                    <a:pt x="368" y="183"/>
                    <a:pt x="373" y="185"/>
                  </a:cubicBezTo>
                  <a:cubicBezTo>
                    <a:pt x="380" y="188"/>
                    <a:pt x="381" y="181"/>
                    <a:pt x="381" y="178"/>
                  </a:cubicBezTo>
                  <a:cubicBezTo>
                    <a:pt x="381" y="174"/>
                    <a:pt x="369" y="174"/>
                    <a:pt x="363" y="178"/>
                  </a:cubicBezTo>
                  <a:cubicBezTo>
                    <a:pt x="358" y="181"/>
                    <a:pt x="352" y="173"/>
                    <a:pt x="359" y="172"/>
                  </a:cubicBezTo>
                  <a:cubicBezTo>
                    <a:pt x="367" y="171"/>
                    <a:pt x="360" y="169"/>
                    <a:pt x="362" y="167"/>
                  </a:cubicBezTo>
                  <a:cubicBezTo>
                    <a:pt x="365" y="164"/>
                    <a:pt x="374" y="173"/>
                    <a:pt x="379" y="171"/>
                  </a:cubicBezTo>
                  <a:cubicBezTo>
                    <a:pt x="383" y="169"/>
                    <a:pt x="387" y="171"/>
                    <a:pt x="392" y="169"/>
                  </a:cubicBezTo>
                  <a:cubicBezTo>
                    <a:pt x="395" y="165"/>
                    <a:pt x="384" y="162"/>
                    <a:pt x="382" y="159"/>
                  </a:cubicBezTo>
                  <a:cubicBezTo>
                    <a:pt x="379" y="156"/>
                    <a:pt x="394" y="157"/>
                    <a:pt x="398" y="157"/>
                  </a:cubicBezTo>
                  <a:cubicBezTo>
                    <a:pt x="403" y="157"/>
                    <a:pt x="404" y="151"/>
                    <a:pt x="400" y="152"/>
                  </a:cubicBezTo>
                  <a:cubicBezTo>
                    <a:pt x="396" y="154"/>
                    <a:pt x="384" y="148"/>
                    <a:pt x="386" y="144"/>
                  </a:cubicBezTo>
                  <a:cubicBezTo>
                    <a:pt x="389" y="140"/>
                    <a:pt x="394" y="145"/>
                    <a:pt x="399" y="142"/>
                  </a:cubicBezTo>
                  <a:cubicBezTo>
                    <a:pt x="405" y="139"/>
                    <a:pt x="400" y="128"/>
                    <a:pt x="396" y="128"/>
                  </a:cubicBezTo>
                  <a:cubicBezTo>
                    <a:pt x="392" y="128"/>
                    <a:pt x="383" y="127"/>
                    <a:pt x="383" y="125"/>
                  </a:cubicBezTo>
                  <a:cubicBezTo>
                    <a:pt x="383" y="123"/>
                    <a:pt x="375" y="121"/>
                    <a:pt x="377" y="120"/>
                  </a:cubicBezTo>
                  <a:cubicBezTo>
                    <a:pt x="380" y="117"/>
                    <a:pt x="383" y="121"/>
                    <a:pt x="387" y="118"/>
                  </a:cubicBezTo>
                  <a:cubicBezTo>
                    <a:pt x="393" y="114"/>
                    <a:pt x="403" y="119"/>
                    <a:pt x="407" y="118"/>
                  </a:cubicBezTo>
                  <a:cubicBezTo>
                    <a:pt x="412" y="117"/>
                    <a:pt x="406" y="109"/>
                    <a:pt x="403" y="110"/>
                  </a:cubicBezTo>
                  <a:cubicBezTo>
                    <a:pt x="400" y="111"/>
                    <a:pt x="392" y="112"/>
                    <a:pt x="391" y="108"/>
                  </a:cubicBezTo>
                  <a:cubicBezTo>
                    <a:pt x="390" y="103"/>
                    <a:pt x="399" y="108"/>
                    <a:pt x="401" y="105"/>
                  </a:cubicBezTo>
                  <a:cubicBezTo>
                    <a:pt x="403" y="103"/>
                    <a:pt x="388" y="97"/>
                    <a:pt x="386" y="102"/>
                  </a:cubicBezTo>
                  <a:cubicBezTo>
                    <a:pt x="383" y="107"/>
                    <a:pt x="376" y="105"/>
                    <a:pt x="380" y="102"/>
                  </a:cubicBezTo>
                  <a:cubicBezTo>
                    <a:pt x="384" y="99"/>
                    <a:pt x="385" y="92"/>
                    <a:pt x="384" y="88"/>
                  </a:cubicBezTo>
                  <a:cubicBezTo>
                    <a:pt x="384" y="85"/>
                    <a:pt x="399" y="85"/>
                    <a:pt x="398" y="78"/>
                  </a:cubicBezTo>
                  <a:cubicBezTo>
                    <a:pt x="396" y="73"/>
                    <a:pt x="405" y="71"/>
                    <a:pt x="410" y="71"/>
                  </a:cubicBezTo>
                  <a:cubicBezTo>
                    <a:pt x="415" y="71"/>
                    <a:pt x="410" y="64"/>
                    <a:pt x="405" y="65"/>
                  </a:cubicBezTo>
                  <a:cubicBezTo>
                    <a:pt x="400" y="66"/>
                    <a:pt x="395" y="71"/>
                    <a:pt x="393" y="69"/>
                  </a:cubicBezTo>
                  <a:cubicBezTo>
                    <a:pt x="390" y="67"/>
                    <a:pt x="398" y="62"/>
                    <a:pt x="403" y="62"/>
                  </a:cubicBezTo>
                  <a:cubicBezTo>
                    <a:pt x="407" y="62"/>
                    <a:pt x="418" y="62"/>
                    <a:pt x="421" y="61"/>
                  </a:cubicBezTo>
                  <a:cubicBezTo>
                    <a:pt x="425" y="58"/>
                    <a:pt x="415" y="56"/>
                    <a:pt x="407" y="57"/>
                  </a:cubicBezTo>
                  <a:cubicBezTo>
                    <a:pt x="401" y="58"/>
                    <a:pt x="401" y="55"/>
                    <a:pt x="411" y="54"/>
                  </a:cubicBezTo>
                  <a:cubicBezTo>
                    <a:pt x="422" y="54"/>
                    <a:pt x="420" y="52"/>
                    <a:pt x="428" y="51"/>
                  </a:cubicBezTo>
                  <a:cubicBezTo>
                    <a:pt x="435" y="50"/>
                    <a:pt x="432" y="48"/>
                    <a:pt x="437" y="47"/>
                  </a:cubicBezTo>
                  <a:cubicBezTo>
                    <a:pt x="442" y="47"/>
                    <a:pt x="454" y="42"/>
                    <a:pt x="454" y="39"/>
                  </a:cubicBezTo>
                  <a:cubicBezTo>
                    <a:pt x="454" y="37"/>
                    <a:pt x="437" y="32"/>
                    <a:pt x="429" y="32"/>
                  </a:cubicBezTo>
                  <a:close/>
                  <a:moveTo>
                    <a:pt x="155" y="223"/>
                  </a:moveTo>
                  <a:cubicBezTo>
                    <a:pt x="155" y="219"/>
                    <a:pt x="151" y="222"/>
                    <a:pt x="149" y="218"/>
                  </a:cubicBezTo>
                  <a:cubicBezTo>
                    <a:pt x="147" y="214"/>
                    <a:pt x="136" y="212"/>
                    <a:pt x="134" y="215"/>
                  </a:cubicBezTo>
                  <a:cubicBezTo>
                    <a:pt x="134" y="217"/>
                    <a:pt x="131" y="218"/>
                    <a:pt x="133" y="221"/>
                  </a:cubicBezTo>
                  <a:cubicBezTo>
                    <a:pt x="136" y="225"/>
                    <a:pt x="138" y="223"/>
                    <a:pt x="142" y="227"/>
                  </a:cubicBezTo>
                  <a:cubicBezTo>
                    <a:pt x="145" y="230"/>
                    <a:pt x="155" y="227"/>
                    <a:pt x="155" y="22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047;p79">
              <a:extLst>
                <a:ext uri="{FF2B5EF4-FFF2-40B4-BE49-F238E27FC236}">
                  <a16:creationId xmlns:a16="http://schemas.microsoft.com/office/drawing/2014/main" id="{01BF0574-6C2B-9160-F7BA-8F75DAB78252}"/>
                </a:ext>
              </a:extLst>
            </p:cNvPr>
            <p:cNvSpPr/>
            <p:nvPr/>
          </p:nvSpPr>
          <p:spPr bwMode="gray">
            <a:xfrm>
              <a:off x="1650628" y="1035443"/>
              <a:ext cx="1806303" cy="1392043"/>
            </a:xfrm>
            <a:custGeom>
              <a:avLst/>
              <a:gdLst/>
              <a:ahLst/>
              <a:cxnLst/>
              <a:rect l="l" t="t" r="r" b="b"/>
              <a:pathLst>
                <a:path w="662" h="510" extrusionOk="0">
                  <a:moveTo>
                    <a:pt x="130" y="447"/>
                  </a:moveTo>
                  <a:cubicBezTo>
                    <a:pt x="129" y="444"/>
                    <a:pt x="123" y="445"/>
                    <a:pt x="122" y="443"/>
                  </a:cubicBezTo>
                  <a:cubicBezTo>
                    <a:pt x="121" y="441"/>
                    <a:pt x="117" y="433"/>
                    <a:pt x="114" y="433"/>
                  </a:cubicBezTo>
                  <a:cubicBezTo>
                    <a:pt x="111" y="433"/>
                    <a:pt x="107" y="433"/>
                    <a:pt x="104" y="431"/>
                  </a:cubicBezTo>
                  <a:cubicBezTo>
                    <a:pt x="101" y="429"/>
                    <a:pt x="98" y="429"/>
                    <a:pt x="96" y="430"/>
                  </a:cubicBezTo>
                  <a:cubicBezTo>
                    <a:pt x="94" y="431"/>
                    <a:pt x="98" y="431"/>
                    <a:pt x="98" y="433"/>
                  </a:cubicBezTo>
                  <a:cubicBezTo>
                    <a:pt x="98" y="435"/>
                    <a:pt x="100" y="436"/>
                    <a:pt x="102" y="436"/>
                  </a:cubicBezTo>
                  <a:cubicBezTo>
                    <a:pt x="104" y="435"/>
                    <a:pt x="105" y="440"/>
                    <a:pt x="106" y="440"/>
                  </a:cubicBezTo>
                  <a:cubicBezTo>
                    <a:pt x="109" y="440"/>
                    <a:pt x="109" y="443"/>
                    <a:pt x="112" y="443"/>
                  </a:cubicBezTo>
                  <a:cubicBezTo>
                    <a:pt x="114" y="443"/>
                    <a:pt x="115" y="445"/>
                    <a:pt x="116" y="447"/>
                  </a:cubicBezTo>
                  <a:cubicBezTo>
                    <a:pt x="117" y="449"/>
                    <a:pt x="119" y="447"/>
                    <a:pt x="119" y="449"/>
                  </a:cubicBezTo>
                  <a:cubicBezTo>
                    <a:pt x="119" y="450"/>
                    <a:pt x="122" y="451"/>
                    <a:pt x="123" y="453"/>
                  </a:cubicBezTo>
                  <a:cubicBezTo>
                    <a:pt x="128" y="454"/>
                    <a:pt x="131" y="454"/>
                    <a:pt x="134" y="453"/>
                  </a:cubicBezTo>
                  <a:cubicBezTo>
                    <a:pt x="135" y="452"/>
                    <a:pt x="135" y="451"/>
                    <a:pt x="135" y="450"/>
                  </a:cubicBezTo>
                  <a:cubicBezTo>
                    <a:pt x="137" y="448"/>
                    <a:pt x="133" y="449"/>
                    <a:pt x="130" y="447"/>
                  </a:cubicBezTo>
                  <a:close/>
                  <a:moveTo>
                    <a:pt x="125" y="185"/>
                  </a:moveTo>
                  <a:cubicBezTo>
                    <a:pt x="131" y="186"/>
                    <a:pt x="131" y="197"/>
                    <a:pt x="136" y="197"/>
                  </a:cubicBezTo>
                  <a:cubicBezTo>
                    <a:pt x="139" y="197"/>
                    <a:pt x="136" y="194"/>
                    <a:pt x="141" y="194"/>
                  </a:cubicBezTo>
                  <a:cubicBezTo>
                    <a:pt x="145" y="194"/>
                    <a:pt x="144" y="191"/>
                    <a:pt x="148" y="192"/>
                  </a:cubicBezTo>
                  <a:cubicBezTo>
                    <a:pt x="152" y="192"/>
                    <a:pt x="155" y="190"/>
                    <a:pt x="155" y="186"/>
                  </a:cubicBezTo>
                  <a:cubicBezTo>
                    <a:pt x="155" y="181"/>
                    <a:pt x="158" y="180"/>
                    <a:pt x="162" y="179"/>
                  </a:cubicBezTo>
                  <a:cubicBezTo>
                    <a:pt x="166" y="178"/>
                    <a:pt x="163" y="173"/>
                    <a:pt x="168" y="172"/>
                  </a:cubicBezTo>
                  <a:cubicBezTo>
                    <a:pt x="174" y="170"/>
                    <a:pt x="189" y="163"/>
                    <a:pt x="191" y="162"/>
                  </a:cubicBezTo>
                  <a:cubicBezTo>
                    <a:pt x="194" y="160"/>
                    <a:pt x="189" y="157"/>
                    <a:pt x="182" y="153"/>
                  </a:cubicBezTo>
                  <a:cubicBezTo>
                    <a:pt x="177" y="149"/>
                    <a:pt x="172" y="149"/>
                    <a:pt x="167" y="151"/>
                  </a:cubicBezTo>
                  <a:cubicBezTo>
                    <a:pt x="163" y="155"/>
                    <a:pt x="166" y="149"/>
                    <a:pt x="163" y="150"/>
                  </a:cubicBezTo>
                  <a:cubicBezTo>
                    <a:pt x="159" y="151"/>
                    <a:pt x="149" y="148"/>
                    <a:pt x="148" y="146"/>
                  </a:cubicBezTo>
                  <a:cubicBezTo>
                    <a:pt x="146" y="144"/>
                    <a:pt x="129" y="149"/>
                    <a:pt x="125" y="149"/>
                  </a:cubicBezTo>
                  <a:cubicBezTo>
                    <a:pt x="120" y="149"/>
                    <a:pt x="125" y="154"/>
                    <a:pt x="128" y="156"/>
                  </a:cubicBezTo>
                  <a:cubicBezTo>
                    <a:pt x="130" y="159"/>
                    <a:pt x="120" y="166"/>
                    <a:pt x="122" y="167"/>
                  </a:cubicBezTo>
                  <a:cubicBezTo>
                    <a:pt x="125" y="169"/>
                    <a:pt x="120" y="174"/>
                    <a:pt x="116" y="179"/>
                  </a:cubicBezTo>
                  <a:cubicBezTo>
                    <a:pt x="111" y="184"/>
                    <a:pt x="119" y="184"/>
                    <a:pt x="125" y="185"/>
                  </a:cubicBezTo>
                  <a:close/>
                  <a:moveTo>
                    <a:pt x="290" y="212"/>
                  </a:moveTo>
                  <a:cubicBezTo>
                    <a:pt x="292" y="210"/>
                    <a:pt x="300" y="217"/>
                    <a:pt x="300" y="211"/>
                  </a:cubicBezTo>
                  <a:cubicBezTo>
                    <a:pt x="300" y="207"/>
                    <a:pt x="291" y="204"/>
                    <a:pt x="287" y="202"/>
                  </a:cubicBezTo>
                  <a:cubicBezTo>
                    <a:pt x="283" y="199"/>
                    <a:pt x="282" y="200"/>
                    <a:pt x="275" y="196"/>
                  </a:cubicBezTo>
                  <a:cubicBezTo>
                    <a:pt x="269" y="191"/>
                    <a:pt x="277" y="189"/>
                    <a:pt x="273" y="186"/>
                  </a:cubicBezTo>
                  <a:cubicBezTo>
                    <a:pt x="268" y="182"/>
                    <a:pt x="266" y="172"/>
                    <a:pt x="269" y="169"/>
                  </a:cubicBezTo>
                  <a:cubicBezTo>
                    <a:pt x="273" y="165"/>
                    <a:pt x="276" y="161"/>
                    <a:pt x="271" y="158"/>
                  </a:cubicBezTo>
                  <a:cubicBezTo>
                    <a:pt x="264" y="156"/>
                    <a:pt x="255" y="160"/>
                    <a:pt x="256" y="162"/>
                  </a:cubicBezTo>
                  <a:cubicBezTo>
                    <a:pt x="257" y="162"/>
                    <a:pt x="265" y="167"/>
                    <a:pt x="265" y="169"/>
                  </a:cubicBezTo>
                  <a:cubicBezTo>
                    <a:pt x="265" y="171"/>
                    <a:pt x="258" y="163"/>
                    <a:pt x="255" y="165"/>
                  </a:cubicBezTo>
                  <a:cubicBezTo>
                    <a:pt x="252" y="167"/>
                    <a:pt x="250" y="162"/>
                    <a:pt x="247" y="165"/>
                  </a:cubicBezTo>
                  <a:cubicBezTo>
                    <a:pt x="245" y="169"/>
                    <a:pt x="250" y="180"/>
                    <a:pt x="252" y="184"/>
                  </a:cubicBezTo>
                  <a:cubicBezTo>
                    <a:pt x="254" y="186"/>
                    <a:pt x="250" y="186"/>
                    <a:pt x="248" y="187"/>
                  </a:cubicBezTo>
                  <a:cubicBezTo>
                    <a:pt x="245" y="188"/>
                    <a:pt x="244" y="178"/>
                    <a:pt x="242" y="174"/>
                  </a:cubicBezTo>
                  <a:cubicBezTo>
                    <a:pt x="239" y="171"/>
                    <a:pt x="228" y="166"/>
                    <a:pt x="228" y="169"/>
                  </a:cubicBezTo>
                  <a:cubicBezTo>
                    <a:pt x="227" y="172"/>
                    <a:pt x="235" y="172"/>
                    <a:pt x="234" y="175"/>
                  </a:cubicBezTo>
                  <a:cubicBezTo>
                    <a:pt x="233" y="179"/>
                    <a:pt x="228" y="174"/>
                    <a:pt x="225" y="176"/>
                  </a:cubicBezTo>
                  <a:cubicBezTo>
                    <a:pt x="221" y="179"/>
                    <a:pt x="222" y="177"/>
                    <a:pt x="223" y="174"/>
                  </a:cubicBezTo>
                  <a:cubicBezTo>
                    <a:pt x="224" y="171"/>
                    <a:pt x="217" y="168"/>
                    <a:pt x="211" y="169"/>
                  </a:cubicBezTo>
                  <a:cubicBezTo>
                    <a:pt x="204" y="169"/>
                    <a:pt x="208" y="174"/>
                    <a:pt x="206" y="175"/>
                  </a:cubicBezTo>
                  <a:cubicBezTo>
                    <a:pt x="204" y="177"/>
                    <a:pt x="194" y="174"/>
                    <a:pt x="201" y="174"/>
                  </a:cubicBezTo>
                  <a:cubicBezTo>
                    <a:pt x="206" y="172"/>
                    <a:pt x="204" y="168"/>
                    <a:pt x="202" y="164"/>
                  </a:cubicBezTo>
                  <a:cubicBezTo>
                    <a:pt x="200" y="161"/>
                    <a:pt x="193" y="165"/>
                    <a:pt x="183" y="169"/>
                  </a:cubicBezTo>
                  <a:cubicBezTo>
                    <a:pt x="173" y="173"/>
                    <a:pt x="168" y="176"/>
                    <a:pt x="169" y="176"/>
                  </a:cubicBezTo>
                  <a:cubicBezTo>
                    <a:pt x="170" y="177"/>
                    <a:pt x="171" y="179"/>
                    <a:pt x="167" y="182"/>
                  </a:cubicBezTo>
                  <a:cubicBezTo>
                    <a:pt x="163" y="186"/>
                    <a:pt x="167" y="188"/>
                    <a:pt x="170" y="188"/>
                  </a:cubicBezTo>
                  <a:cubicBezTo>
                    <a:pt x="174" y="188"/>
                    <a:pt x="171" y="191"/>
                    <a:pt x="174" y="192"/>
                  </a:cubicBezTo>
                  <a:cubicBezTo>
                    <a:pt x="176" y="193"/>
                    <a:pt x="188" y="187"/>
                    <a:pt x="191" y="189"/>
                  </a:cubicBezTo>
                  <a:cubicBezTo>
                    <a:pt x="194" y="192"/>
                    <a:pt x="172" y="193"/>
                    <a:pt x="172" y="198"/>
                  </a:cubicBezTo>
                  <a:cubicBezTo>
                    <a:pt x="172" y="201"/>
                    <a:pt x="184" y="203"/>
                    <a:pt x="193" y="202"/>
                  </a:cubicBezTo>
                  <a:cubicBezTo>
                    <a:pt x="202" y="200"/>
                    <a:pt x="219" y="203"/>
                    <a:pt x="219" y="205"/>
                  </a:cubicBezTo>
                  <a:cubicBezTo>
                    <a:pt x="219" y="208"/>
                    <a:pt x="208" y="207"/>
                    <a:pt x="200" y="207"/>
                  </a:cubicBezTo>
                  <a:cubicBezTo>
                    <a:pt x="191" y="207"/>
                    <a:pt x="178" y="209"/>
                    <a:pt x="178" y="211"/>
                  </a:cubicBezTo>
                  <a:cubicBezTo>
                    <a:pt x="178" y="214"/>
                    <a:pt x="179" y="214"/>
                    <a:pt x="188" y="219"/>
                  </a:cubicBezTo>
                  <a:cubicBezTo>
                    <a:pt x="197" y="223"/>
                    <a:pt x="205" y="217"/>
                    <a:pt x="205" y="223"/>
                  </a:cubicBezTo>
                  <a:cubicBezTo>
                    <a:pt x="205" y="228"/>
                    <a:pt x="210" y="229"/>
                    <a:pt x="221" y="230"/>
                  </a:cubicBezTo>
                  <a:cubicBezTo>
                    <a:pt x="233" y="230"/>
                    <a:pt x="238" y="224"/>
                    <a:pt x="244" y="224"/>
                  </a:cubicBezTo>
                  <a:cubicBezTo>
                    <a:pt x="250" y="225"/>
                    <a:pt x="252" y="223"/>
                    <a:pt x="254" y="220"/>
                  </a:cubicBezTo>
                  <a:cubicBezTo>
                    <a:pt x="257" y="216"/>
                    <a:pt x="260" y="218"/>
                    <a:pt x="260" y="221"/>
                  </a:cubicBezTo>
                  <a:cubicBezTo>
                    <a:pt x="261" y="223"/>
                    <a:pt x="268" y="222"/>
                    <a:pt x="270" y="223"/>
                  </a:cubicBezTo>
                  <a:cubicBezTo>
                    <a:pt x="274" y="228"/>
                    <a:pt x="287" y="226"/>
                    <a:pt x="293" y="223"/>
                  </a:cubicBezTo>
                  <a:cubicBezTo>
                    <a:pt x="298" y="222"/>
                    <a:pt x="291" y="214"/>
                    <a:pt x="288" y="217"/>
                  </a:cubicBezTo>
                  <a:cubicBezTo>
                    <a:pt x="286" y="221"/>
                    <a:pt x="283" y="219"/>
                    <a:pt x="283" y="217"/>
                  </a:cubicBezTo>
                  <a:cubicBezTo>
                    <a:pt x="282" y="215"/>
                    <a:pt x="287" y="214"/>
                    <a:pt x="290" y="212"/>
                  </a:cubicBezTo>
                  <a:close/>
                  <a:moveTo>
                    <a:pt x="165" y="131"/>
                  </a:moveTo>
                  <a:cubicBezTo>
                    <a:pt x="170" y="132"/>
                    <a:pt x="177" y="126"/>
                    <a:pt x="177" y="124"/>
                  </a:cubicBezTo>
                  <a:cubicBezTo>
                    <a:pt x="176" y="120"/>
                    <a:pt x="162" y="131"/>
                    <a:pt x="165" y="131"/>
                  </a:cubicBezTo>
                  <a:close/>
                  <a:moveTo>
                    <a:pt x="137" y="122"/>
                  </a:moveTo>
                  <a:cubicBezTo>
                    <a:pt x="140" y="123"/>
                    <a:pt x="137" y="127"/>
                    <a:pt x="140" y="126"/>
                  </a:cubicBezTo>
                  <a:cubicBezTo>
                    <a:pt x="142" y="125"/>
                    <a:pt x="143" y="125"/>
                    <a:pt x="145" y="125"/>
                  </a:cubicBezTo>
                  <a:cubicBezTo>
                    <a:pt x="149" y="126"/>
                    <a:pt x="150" y="123"/>
                    <a:pt x="151" y="122"/>
                  </a:cubicBezTo>
                  <a:cubicBezTo>
                    <a:pt x="153" y="120"/>
                    <a:pt x="153" y="127"/>
                    <a:pt x="156" y="127"/>
                  </a:cubicBezTo>
                  <a:cubicBezTo>
                    <a:pt x="160" y="127"/>
                    <a:pt x="159" y="119"/>
                    <a:pt x="163" y="122"/>
                  </a:cubicBezTo>
                  <a:cubicBezTo>
                    <a:pt x="166" y="124"/>
                    <a:pt x="167" y="121"/>
                    <a:pt x="167" y="118"/>
                  </a:cubicBezTo>
                  <a:cubicBezTo>
                    <a:pt x="168" y="116"/>
                    <a:pt x="168" y="113"/>
                    <a:pt x="172" y="112"/>
                  </a:cubicBezTo>
                  <a:cubicBezTo>
                    <a:pt x="176" y="111"/>
                    <a:pt x="173" y="115"/>
                    <a:pt x="174" y="118"/>
                  </a:cubicBezTo>
                  <a:cubicBezTo>
                    <a:pt x="177" y="123"/>
                    <a:pt x="181" y="118"/>
                    <a:pt x="181" y="116"/>
                  </a:cubicBezTo>
                  <a:cubicBezTo>
                    <a:pt x="181" y="114"/>
                    <a:pt x="188" y="115"/>
                    <a:pt x="187" y="113"/>
                  </a:cubicBezTo>
                  <a:cubicBezTo>
                    <a:pt x="187" y="111"/>
                    <a:pt x="189" y="111"/>
                    <a:pt x="187" y="108"/>
                  </a:cubicBezTo>
                  <a:cubicBezTo>
                    <a:pt x="186" y="105"/>
                    <a:pt x="190" y="106"/>
                    <a:pt x="191" y="104"/>
                  </a:cubicBezTo>
                  <a:cubicBezTo>
                    <a:pt x="193" y="101"/>
                    <a:pt x="189" y="103"/>
                    <a:pt x="186" y="100"/>
                  </a:cubicBezTo>
                  <a:cubicBezTo>
                    <a:pt x="182" y="98"/>
                    <a:pt x="181" y="101"/>
                    <a:pt x="181" y="103"/>
                  </a:cubicBezTo>
                  <a:cubicBezTo>
                    <a:pt x="181" y="105"/>
                    <a:pt x="175" y="104"/>
                    <a:pt x="171" y="102"/>
                  </a:cubicBezTo>
                  <a:cubicBezTo>
                    <a:pt x="167" y="101"/>
                    <a:pt x="163" y="107"/>
                    <a:pt x="158" y="110"/>
                  </a:cubicBezTo>
                  <a:cubicBezTo>
                    <a:pt x="153" y="113"/>
                    <a:pt x="153" y="117"/>
                    <a:pt x="147" y="116"/>
                  </a:cubicBezTo>
                  <a:cubicBezTo>
                    <a:pt x="142" y="116"/>
                    <a:pt x="135" y="121"/>
                    <a:pt x="137" y="122"/>
                  </a:cubicBezTo>
                  <a:close/>
                  <a:moveTo>
                    <a:pt x="189" y="120"/>
                  </a:moveTo>
                  <a:cubicBezTo>
                    <a:pt x="184" y="120"/>
                    <a:pt x="184" y="125"/>
                    <a:pt x="190" y="125"/>
                  </a:cubicBezTo>
                  <a:cubicBezTo>
                    <a:pt x="195" y="125"/>
                    <a:pt x="197" y="126"/>
                    <a:pt x="189" y="126"/>
                  </a:cubicBezTo>
                  <a:cubicBezTo>
                    <a:pt x="181" y="126"/>
                    <a:pt x="178" y="133"/>
                    <a:pt x="183" y="131"/>
                  </a:cubicBezTo>
                  <a:cubicBezTo>
                    <a:pt x="189" y="130"/>
                    <a:pt x="195" y="130"/>
                    <a:pt x="191" y="131"/>
                  </a:cubicBezTo>
                  <a:cubicBezTo>
                    <a:pt x="187" y="133"/>
                    <a:pt x="177" y="134"/>
                    <a:pt x="178" y="136"/>
                  </a:cubicBezTo>
                  <a:cubicBezTo>
                    <a:pt x="178" y="137"/>
                    <a:pt x="183" y="137"/>
                    <a:pt x="188" y="138"/>
                  </a:cubicBezTo>
                  <a:cubicBezTo>
                    <a:pt x="191" y="140"/>
                    <a:pt x="194" y="141"/>
                    <a:pt x="198" y="137"/>
                  </a:cubicBezTo>
                  <a:cubicBezTo>
                    <a:pt x="201" y="134"/>
                    <a:pt x="205" y="130"/>
                    <a:pt x="203" y="135"/>
                  </a:cubicBezTo>
                  <a:cubicBezTo>
                    <a:pt x="202" y="140"/>
                    <a:pt x="209" y="137"/>
                    <a:pt x="217" y="136"/>
                  </a:cubicBezTo>
                  <a:cubicBezTo>
                    <a:pt x="226" y="136"/>
                    <a:pt x="216" y="141"/>
                    <a:pt x="207" y="142"/>
                  </a:cubicBezTo>
                  <a:cubicBezTo>
                    <a:pt x="198" y="142"/>
                    <a:pt x="200" y="147"/>
                    <a:pt x="206" y="149"/>
                  </a:cubicBezTo>
                  <a:cubicBezTo>
                    <a:pt x="214" y="150"/>
                    <a:pt x="229" y="144"/>
                    <a:pt x="233" y="140"/>
                  </a:cubicBezTo>
                  <a:cubicBezTo>
                    <a:pt x="237" y="137"/>
                    <a:pt x="239" y="142"/>
                    <a:pt x="243" y="140"/>
                  </a:cubicBezTo>
                  <a:cubicBezTo>
                    <a:pt x="247" y="137"/>
                    <a:pt x="254" y="140"/>
                    <a:pt x="260" y="138"/>
                  </a:cubicBezTo>
                  <a:cubicBezTo>
                    <a:pt x="266" y="137"/>
                    <a:pt x="267" y="125"/>
                    <a:pt x="262" y="124"/>
                  </a:cubicBezTo>
                  <a:cubicBezTo>
                    <a:pt x="258" y="122"/>
                    <a:pt x="258" y="126"/>
                    <a:pt x="254" y="126"/>
                  </a:cubicBezTo>
                  <a:cubicBezTo>
                    <a:pt x="251" y="127"/>
                    <a:pt x="249" y="123"/>
                    <a:pt x="246" y="120"/>
                  </a:cubicBezTo>
                  <a:cubicBezTo>
                    <a:pt x="243" y="117"/>
                    <a:pt x="245" y="111"/>
                    <a:pt x="240" y="112"/>
                  </a:cubicBezTo>
                  <a:cubicBezTo>
                    <a:pt x="237" y="113"/>
                    <a:pt x="227" y="119"/>
                    <a:pt x="233" y="120"/>
                  </a:cubicBezTo>
                  <a:cubicBezTo>
                    <a:pt x="238" y="121"/>
                    <a:pt x="237" y="124"/>
                    <a:pt x="234" y="125"/>
                  </a:cubicBezTo>
                  <a:cubicBezTo>
                    <a:pt x="230" y="126"/>
                    <a:pt x="240" y="128"/>
                    <a:pt x="239" y="131"/>
                  </a:cubicBezTo>
                  <a:cubicBezTo>
                    <a:pt x="238" y="133"/>
                    <a:pt x="223" y="131"/>
                    <a:pt x="222" y="127"/>
                  </a:cubicBezTo>
                  <a:cubicBezTo>
                    <a:pt x="221" y="125"/>
                    <a:pt x="210" y="118"/>
                    <a:pt x="204" y="120"/>
                  </a:cubicBezTo>
                  <a:cubicBezTo>
                    <a:pt x="200" y="121"/>
                    <a:pt x="202" y="115"/>
                    <a:pt x="197" y="115"/>
                  </a:cubicBezTo>
                  <a:cubicBezTo>
                    <a:pt x="191" y="115"/>
                    <a:pt x="193" y="120"/>
                    <a:pt x="189" y="120"/>
                  </a:cubicBezTo>
                  <a:close/>
                  <a:moveTo>
                    <a:pt x="206" y="96"/>
                  </a:moveTo>
                  <a:cubicBezTo>
                    <a:pt x="207" y="92"/>
                    <a:pt x="195" y="93"/>
                    <a:pt x="196" y="94"/>
                  </a:cubicBezTo>
                  <a:cubicBezTo>
                    <a:pt x="198" y="97"/>
                    <a:pt x="204" y="100"/>
                    <a:pt x="206" y="96"/>
                  </a:cubicBezTo>
                  <a:close/>
                  <a:moveTo>
                    <a:pt x="233" y="95"/>
                  </a:moveTo>
                  <a:cubicBezTo>
                    <a:pt x="238" y="94"/>
                    <a:pt x="236" y="90"/>
                    <a:pt x="228" y="91"/>
                  </a:cubicBezTo>
                  <a:cubicBezTo>
                    <a:pt x="222" y="92"/>
                    <a:pt x="210" y="92"/>
                    <a:pt x="210" y="98"/>
                  </a:cubicBezTo>
                  <a:cubicBezTo>
                    <a:pt x="210" y="101"/>
                    <a:pt x="212" y="103"/>
                    <a:pt x="220" y="104"/>
                  </a:cubicBezTo>
                  <a:cubicBezTo>
                    <a:pt x="227" y="105"/>
                    <a:pt x="234" y="98"/>
                    <a:pt x="230" y="98"/>
                  </a:cubicBezTo>
                  <a:cubicBezTo>
                    <a:pt x="226" y="98"/>
                    <a:pt x="229" y="95"/>
                    <a:pt x="233" y="95"/>
                  </a:cubicBezTo>
                  <a:close/>
                  <a:moveTo>
                    <a:pt x="217" y="88"/>
                  </a:moveTo>
                  <a:cubicBezTo>
                    <a:pt x="220" y="89"/>
                    <a:pt x="224" y="86"/>
                    <a:pt x="226" y="88"/>
                  </a:cubicBezTo>
                  <a:cubicBezTo>
                    <a:pt x="228" y="89"/>
                    <a:pt x="238" y="91"/>
                    <a:pt x="238" y="86"/>
                  </a:cubicBezTo>
                  <a:cubicBezTo>
                    <a:pt x="238" y="80"/>
                    <a:pt x="226" y="80"/>
                    <a:pt x="222" y="82"/>
                  </a:cubicBezTo>
                  <a:cubicBezTo>
                    <a:pt x="219" y="84"/>
                    <a:pt x="204" y="85"/>
                    <a:pt x="208" y="88"/>
                  </a:cubicBezTo>
                  <a:cubicBezTo>
                    <a:pt x="211" y="89"/>
                    <a:pt x="214" y="87"/>
                    <a:pt x="217" y="88"/>
                  </a:cubicBezTo>
                  <a:close/>
                  <a:moveTo>
                    <a:pt x="272" y="78"/>
                  </a:moveTo>
                  <a:cubicBezTo>
                    <a:pt x="276" y="76"/>
                    <a:pt x="283" y="80"/>
                    <a:pt x="282" y="83"/>
                  </a:cubicBezTo>
                  <a:cubicBezTo>
                    <a:pt x="281" y="86"/>
                    <a:pt x="269" y="82"/>
                    <a:pt x="270" y="85"/>
                  </a:cubicBezTo>
                  <a:cubicBezTo>
                    <a:pt x="271" y="86"/>
                    <a:pt x="272" y="89"/>
                    <a:pt x="280" y="88"/>
                  </a:cubicBezTo>
                  <a:cubicBezTo>
                    <a:pt x="287" y="85"/>
                    <a:pt x="294" y="87"/>
                    <a:pt x="299" y="91"/>
                  </a:cubicBezTo>
                  <a:cubicBezTo>
                    <a:pt x="305" y="95"/>
                    <a:pt x="310" y="97"/>
                    <a:pt x="313" y="92"/>
                  </a:cubicBezTo>
                  <a:cubicBezTo>
                    <a:pt x="317" y="88"/>
                    <a:pt x="309" y="88"/>
                    <a:pt x="310" y="85"/>
                  </a:cubicBezTo>
                  <a:cubicBezTo>
                    <a:pt x="311" y="81"/>
                    <a:pt x="305" y="79"/>
                    <a:pt x="301" y="79"/>
                  </a:cubicBezTo>
                  <a:cubicBezTo>
                    <a:pt x="298" y="79"/>
                    <a:pt x="297" y="73"/>
                    <a:pt x="294" y="74"/>
                  </a:cubicBezTo>
                  <a:cubicBezTo>
                    <a:pt x="290" y="76"/>
                    <a:pt x="288" y="77"/>
                    <a:pt x="288" y="73"/>
                  </a:cubicBezTo>
                  <a:cubicBezTo>
                    <a:pt x="288" y="69"/>
                    <a:pt x="272" y="68"/>
                    <a:pt x="267" y="70"/>
                  </a:cubicBezTo>
                  <a:cubicBezTo>
                    <a:pt x="262" y="72"/>
                    <a:pt x="268" y="81"/>
                    <a:pt x="272" y="78"/>
                  </a:cubicBezTo>
                  <a:close/>
                  <a:moveTo>
                    <a:pt x="274" y="106"/>
                  </a:moveTo>
                  <a:cubicBezTo>
                    <a:pt x="277" y="102"/>
                    <a:pt x="263" y="92"/>
                    <a:pt x="263" y="97"/>
                  </a:cubicBezTo>
                  <a:cubicBezTo>
                    <a:pt x="262" y="101"/>
                    <a:pt x="272" y="110"/>
                    <a:pt x="274" y="106"/>
                  </a:cubicBezTo>
                  <a:close/>
                  <a:moveTo>
                    <a:pt x="317" y="63"/>
                  </a:moveTo>
                  <a:cubicBezTo>
                    <a:pt x="320" y="59"/>
                    <a:pt x="303" y="55"/>
                    <a:pt x="308" y="59"/>
                  </a:cubicBezTo>
                  <a:cubicBezTo>
                    <a:pt x="310" y="61"/>
                    <a:pt x="315" y="66"/>
                    <a:pt x="317" y="63"/>
                  </a:cubicBezTo>
                  <a:close/>
                  <a:moveTo>
                    <a:pt x="280" y="137"/>
                  </a:moveTo>
                  <a:cubicBezTo>
                    <a:pt x="282" y="135"/>
                    <a:pt x="275" y="129"/>
                    <a:pt x="273" y="134"/>
                  </a:cubicBezTo>
                  <a:cubicBezTo>
                    <a:pt x="271" y="138"/>
                    <a:pt x="277" y="140"/>
                    <a:pt x="280" y="137"/>
                  </a:cubicBezTo>
                  <a:close/>
                  <a:moveTo>
                    <a:pt x="317" y="114"/>
                  </a:moveTo>
                  <a:cubicBezTo>
                    <a:pt x="317" y="118"/>
                    <a:pt x="310" y="113"/>
                    <a:pt x="303" y="112"/>
                  </a:cubicBezTo>
                  <a:cubicBezTo>
                    <a:pt x="298" y="109"/>
                    <a:pt x="301" y="116"/>
                    <a:pt x="306" y="120"/>
                  </a:cubicBezTo>
                  <a:cubicBezTo>
                    <a:pt x="310" y="124"/>
                    <a:pt x="303" y="122"/>
                    <a:pt x="297" y="118"/>
                  </a:cubicBezTo>
                  <a:cubicBezTo>
                    <a:pt x="291" y="113"/>
                    <a:pt x="291" y="121"/>
                    <a:pt x="295" y="123"/>
                  </a:cubicBezTo>
                  <a:cubicBezTo>
                    <a:pt x="298" y="125"/>
                    <a:pt x="294" y="128"/>
                    <a:pt x="290" y="124"/>
                  </a:cubicBezTo>
                  <a:cubicBezTo>
                    <a:pt x="286" y="118"/>
                    <a:pt x="284" y="113"/>
                    <a:pt x="277" y="113"/>
                  </a:cubicBezTo>
                  <a:cubicBezTo>
                    <a:pt x="272" y="112"/>
                    <a:pt x="274" y="118"/>
                    <a:pt x="276" y="122"/>
                  </a:cubicBezTo>
                  <a:cubicBezTo>
                    <a:pt x="280" y="125"/>
                    <a:pt x="283" y="126"/>
                    <a:pt x="288" y="129"/>
                  </a:cubicBezTo>
                  <a:cubicBezTo>
                    <a:pt x="294" y="133"/>
                    <a:pt x="302" y="128"/>
                    <a:pt x="306" y="129"/>
                  </a:cubicBezTo>
                  <a:cubicBezTo>
                    <a:pt x="310" y="130"/>
                    <a:pt x="302" y="136"/>
                    <a:pt x="305" y="138"/>
                  </a:cubicBezTo>
                  <a:cubicBezTo>
                    <a:pt x="308" y="142"/>
                    <a:pt x="314" y="139"/>
                    <a:pt x="320" y="139"/>
                  </a:cubicBezTo>
                  <a:cubicBezTo>
                    <a:pt x="325" y="138"/>
                    <a:pt x="323" y="136"/>
                    <a:pt x="326" y="133"/>
                  </a:cubicBezTo>
                  <a:cubicBezTo>
                    <a:pt x="330" y="131"/>
                    <a:pt x="323" y="131"/>
                    <a:pt x="325" y="125"/>
                  </a:cubicBezTo>
                  <a:cubicBezTo>
                    <a:pt x="328" y="120"/>
                    <a:pt x="318" y="111"/>
                    <a:pt x="317" y="114"/>
                  </a:cubicBezTo>
                  <a:close/>
                  <a:moveTo>
                    <a:pt x="331" y="95"/>
                  </a:moveTo>
                  <a:cubicBezTo>
                    <a:pt x="336" y="95"/>
                    <a:pt x="340" y="94"/>
                    <a:pt x="344" y="92"/>
                  </a:cubicBezTo>
                  <a:cubicBezTo>
                    <a:pt x="348" y="91"/>
                    <a:pt x="342" y="91"/>
                    <a:pt x="345" y="87"/>
                  </a:cubicBezTo>
                  <a:cubicBezTo>
                    <a:pt x="347" y="83"/>
                    <a:pt x="337" y="83"/>
                    <a:pt x="337" y="84"/>
                  </a:cubicBezTo>
                  <a:cubicBezTo>
                    <a:pt x="336" y="86"/>
                    <a:pt x="323" y="76"/>
                    <a:pt x="322" y="79"/>
                  </a:cubicBezTo>
                  <a:cubicBezTo>
                    <a:pt x="320" y="82"/>
                    <a:pt x="326" y="95"/>
                    <a:pt x="331" y="95"/>
                  </a:cubicBezTo>
                  <a:close/>
                  <a:moveTo>
                    <a:pt x="358" y="97"/>
                  </a:moveTo>
                  <a:cubicBezTo>
                    <a:pt x="357" y="95"/>
                    <a:pt x="332" y="98"/>
                    <a:pt x="336" y="100"/>
                  </a:cubicBezTo>
                  <a:cubicBezTo>
                    <a:pt x="343" y="105"/>
                    <a:pt x="358" y="99"/>
                    <a:pt x="358" y="97"/>
                  </a:cubicBezTo>
                  <a:close/>
                  <a:moveTo>
                    <a:pt x="354" y="145"/>
                  </a:moveTo>
                  <a:cubicBezTo>
                    <a:pt x="360" y="144"/>
                    <a:pt x="357" y="137"/>
                    <a:pt x="350" y="132"/>
                  </a:cubicBezTo>
                  <a:cubicBezTo>
                    <a:pt x="344" y="127"/>
                    <a:pt x="329" y="137"/>
                    <a:pt x="332" y="139"/>
                  </a:cubicBezTo>
                  <a:cubicBezTo>
                    <a:pt x="334" y="142"/>
                    <a:pt x="348" y="145"/>
                    <a:pt x="354" y="145"/>
                  </a:cubicBezTo>
                  <a:close/>
                  <a:moveTo>
                    <a:pt x="311" y="191"/>
                  </a:moveTo>
                  <a:cubicBezTo>
                    <a:pt x="319" y="196"/>
                    <a:pt x="317" y="187"/>
                    <a:pt x="325" y="187"/>
                  </a:cubicBezTo>
                  <a:cubicBezTo>
                    <a:pt x="334" y="187"/>
                    <a:pt x="334" y="174"/>
                    <a:pt x="334" y="169"/>
                  </a:cubicBezTo>
                  <a:cubicBezTo>
                    <a:pt x="336" y="164"/>
                    <a:pt x="328" y="164"/>
                    <a:pt x="330" y="168"/>
                  </a:cubicBezTo>
                  <a:cubicBezTo>
                    <a:pt x="333" y="172"/>
                    <a:pt x="330" y="175"/>
                    <a:pt x="329" y="171"/>
                  </a:cubicBezTo>
                  <a:cubicBezTo>
                    <a:pt x="329" y="167"/>
                    <a:pt x="322" y="171"/>
                    <a:pt x="320" y="167"/>
                  </a:cubicBezTo>
                  <a:cubicBezTo>
                    <a:pt x="318" y="164"/>
                    <a:pt x="327" y="164"/>
                    <a:pt x="330" y="160"/>
                  </a:cubicBezTo>
                  <a:cubicBezTo>
                    <a:pt x="332" y="155"/>
                    <a:pt x="322" y="156"/>
                    <a:pt x="324" y="152"/>
                  </a:cubicBezTo>
                  <a:cubicBezTo>
                    <a:pt x="327" y="149"/>
                    <a:pt x="310" y="153"/>
                    <a:pt x="315" y="155"/>
                  </a:cubicBezTo>
                  <a:cubicBezTo>
                    <a:pt x="320" y="157"/>
                    <a:pt x="315" y="160"/>
                    <a:pt x="310" y="156"/>
                  </a:cubicBezTo>
                  <a:cubicBezTo>
                    <a:pt x="306" y="153"/>
                    <a:pt x="293" y="159"/>
                    <a:pt x="298" y="162"/>
                  </a:cubicBezTo>
                  <a:cubicBezTo>
                    <a:pt x="301" y="165"/>
                    <a:pt x="312" y="161"/>
                    <a:pt x="306" y="169"/>
                  </a:cubicBezTo>
                  <a:cubicBezTo>
                    <a:pt x="299" y="177"/>
                    <a:pt x="297" y="166"/>
                    <a:pt x="291" y="167"/>
                  </a:cubicBezTo>
                  <a:cubicBezTo>
                    <a:pt x="286" y="169"/>
                    <a:pt x="287" y="175"/>
                    <a:pt x="297" y="178"/>
                  </a:cubicBezTo>
                  <a:cubicBezTo>
                    <a:pt x="306" y="181"/>
                    <a:pt x="305" y="186"/>
                    <a:pt x="311" y="191"/>
                  </a:cubicBezTo>
                  <a:close/>
                  <a:moveTo>
                    <a:pt x="366" y="138"/>
                  </a:moveTo>
                  <a:cubicBezTo>
                    <a:pt x="368" y="145"/>
                    <a:pt x="370" y="140"/>
                    <a:pt x="374" y="143"/>
                  </a:cubicBezTo>
                  <a:cubicBezTo>
                    <a:pt x="378" y="146"/>
                    <a:pt x="383" y="147"/>
                    <a:pt x="386" y="144"/>
                  </a:cubicBezTo>
                  <a:cubicBezTo>
                    <a:pt x="389" y="142"/>
                    <a:pt x="391" y="140"/>
                    <a:pt x="392" y="142"/>
                  </a:cubicBezTo>
                  <a:cubicBezTo>
                    <a:pt x="394" y="146"/>
                    <a:pt x="400" y="147"/>
                    <a:pt x="417" y="147"/>
                  </a:cubicBezTo>
                  <a:cubicBezTo>
                    <a:pt x="432" y="147"/>
                    <a:pt x="428" y="140"/>
                    <a:pt x="432" y="143"/>
                  </a:cubicBezTo>
                  <a:cubicBezTo>
                    <a:pt x="437" y="146"/>
                    <a:pt x="448" y="146"/>
                    <a:pt x="453" y="144"/>
                  </a:cubicBezTo>
                  <a:cubicBezTo>
                    <a:pt x="457" y="143"/>
                    <a:pt x="459" y="137"/>
                    <a:pt x="459" y="133"/>
                  </a:cubicBezTo>
                  <a:cubicBezTo>
                    <a:pt x="459" y="129"/>
                    <a:pt x="423" y="126"/>
                    <a:pt x="418" y="129"/>
                  </a:cubicBezTo>
                  <a:cubicBezTo>
                    <a:pt x="411" y="133"/>
                    <a:pt x="401" y="128"/>
                    <a:pt x="396" y="131"/>
                  </a:cubicBezTo>
                  <a:cubicBezTo>
                    <a:pt x="391" y="133"/>
                    <a:pt x="393" y="127"/>
                    <a:pt x="384" y="127"/>
                  </a:cubicBezTo>
                  <a:cubicBezTo>
                    <a:pt x="375" y="126"/>
                    <a:pt x="384" y="122"/>
                    <a:pt x="386" y="120"/>
                  </a:cubicBezTo>
                  <a:cubicBezTo>
                    <a:pt x="388" y="118"/>
                    <a:pt x="372" y="113"/>
                    <a:pt x="367" y="114"/>
                  </a:cubicBezTo>
                  <a:cubicBezTo>
                    <a:pt x="360" y="115"/>
                    <a:pt x="357" y="113"/>
                    <a:pt x="351" y="110"/>
                  </a:cubicBezTo>
                  <a:cubicBezTo>
                    <a:pt x="345" y="107"/>
                    <a:pt x="329" y="108"/>
                    <a:pt x="332" y="113"/>
                  </a:cubicBezTo>
                  <a:cubicBezTo>
                    <a:pt x="334" y="115"/>
                    <a:pt x="353" y="123"/>
                    <a:pt x="356" y="119"/>
                  </a:cubicBezTo>
                  <a:cubicBezTo>
                    <a:pt x="358" y="115"/>
                    <a:pt x="362" y="123"/>
                    <a:pt x="365" y="126"/>
                  </a:cubicBezTo>
                  <a:cubicBezTo>
                    <a:pt x="368" y="130"/>
                    <a:pt x="363" y="132"/>
                    <a:pt x="366" y="138"/>
                  </a:cubicBezTo>
                  <a:close/>
                  <a:moveTo>
                    <a:pt x="382" y="100"/>
                  </a:moveTo>
                  <a:cubicBezTo>
                    <a:pt x="376" y="96"/>
                    <a:pt x="369" y="102"/>
                    <a:pt x="375" y="105"/>
                  </a:cubicBezTo>
                  <a:cubicBezTo>
                    <a:pt x="381" y="107"/>
                    <a:pt x="388" y="102"/>
                    <a:pt x="382" y="100"/>
                  </a:cubicBezTo>
                  <a:close/>
                  <a:moveTo>
                    <a:pt x="334" y="63"/>
                  </a:moveTo>
                  <a:cubicBezTo>
                    <a:pt x="340" y="64"/>
                    <a:pt x="337" y="68"/>
                    <a:pt x="342" y="70"/>
                  </a:cubicBezTo>
                  <a:cubicBezTo>
                    <a:pt x="347" y="73"/>
                    <a:pt x="362" y="67"/>
                    <a:pt x="364" y="71"/>
                  </a:cubicBezTo>
                  <a:cubicBezTo>
                    <a:pt x="365" y="75"/>
                    <a:pt x="348" y="75"/>
                    <a:pt x="351" y="77"/>
                  </a:cubicBezTo>
                  <a:cubicBezTo>
                    <a:pt x="353" y="79"/>
                    <a:pt x="362" y="83"/>
                    <a:pt x="361" y="85"/>
                  </a:cubicBezTo>
                  <a:cubicBezTo>
                    <a:pt x="360" y="87"/>
                    <a:pt x="377" y="92"/>
                    <a:pt x="379" y="90"/>
                  </a:cubicBezTo>
                  <a:cubicBezTo>
                    <a:pt x="381" y="88"/>
                    <a:pt x="385" y="88"/>
                    <a:pt x="389" y="89"/>
                  </a:cubicBezTo>
                  <a:cubicBezTo>
                    <a:pt x="394" y="91"/>
                    <a:pt x="394" y="79"/>
                    <a:pt x="397" y="81"/>
                  </a:cubicBezTo>
                  <a:cubicBezTo>
                    <a:pt x="400" y="84"/>
                    <a:pt x="399" y="77"/>
                    <a:pt x="405" y="76"/>
                  </a:cubicBezTo>
                  <a:cubicBezTo>
                    <a:pt x="409" y="73"/>
                    <a:pt x="417" y="73"/>
                    <a:pt x="417" y="71"/>
                  </a:cubicBezTo>
                  <a:cubicBezTo>
                    <a:pt x="418" y="69"/>
                    <a:pt x="416" y="67"/>
                    <a:pt x="409" y="67"/>
                  </a:cubicBezTo>
                  <a:cubicBezTo>
                    <a:pt x="404" y="68"/>
                    <a:pt x="400" y="66"/>
                    <a:pt x="403" y="63"/>
                  </a:cubicBezTo>
                  <a:cubicBezTo>
                    <a:pt x="405" y="59"/>
                    <a:pt x="395" y="58"/>
                    <a:pt x="399" y="56"/>
                  </a:cubicBezTo>
                  <a:cubicBezTo>
                    <a:pt x="403" y="53"/>
                    <a:pt x="393" y="51"/>
                    <a:pt x="394" y="54"/>
                  </a:cubicBezTo>
                  <a:cubicBezTo>
                    <a:pt x="394" y="58"/>
                    <a:pt x="388" y="54"/>
                    <a:pt x="387" y="52"/>
                  </a:cubicBezTo>
                  <a:cubicBezTo>
                    <a:pt x="386" y="48"/>
                    <a:pt x="372" y="46"/>
                    <a:pt x="364" y="39"/>
                  </a:cubicBezTo>
                  <a:cubicBezTo>
                    <a:pt x="355" y="30"/>
                    <a:pt x="346" y="36"/>
                    <a:pt x="351" y="37"/>
                  </a:cubicBezTo>
                  <a:cubicBezTo>
                    <a:pt x="356" y="38"/>
                    <a:pt x="356" y="40"/>
                    <a:pt x="351" y="39"/>
                  </a:cubicBezTo>
                  <a:cubicBezTo>
                    <a:pt x="347" y="39"/>
                    <a:pt x="339" y="40"/>
                    <a:pt x="346" y="43"/>
                  </a:cubicBezTo>
                  <a:cubicBezTo>
                    <a:pt x="353" y="45"/>
                    <a:pt x="346" y="47"/>
                    <a:pt x="340" y="47"/>
                  </a:cubicBezTo>
                  <a:cubicBezTo>
                    <a:pt x="334" y="47"/>
                    <a:pt x="334" y="53"/>
                    <a:pt x="342" y="54"/>
                  </a:cubicBezTo>
                  <a:cubicBezTo>
                    <a:pt x="348" y="56"/>
                    <a:pt x="344" y="60"/>
                    <a:pt x="337" y="58"/>
                  </a:cubicBezTo>
                  <a:cubicBezTo>
                    <a:pt x="332" y="57"/>
                    <a:pt x="330" y="60"/>
                    <a:pt x="334" y="63"/>
                  </a:cubicBezTo>
                  <a:close/>
                  <a:moveTo>
                    <a:pt x="375" y="29"/>
                  </a:moveTo>
                  <a:cubicBezTo>
                    <a:pt x="380" y="27"/>
                    <a:pt x="383" y="28"/>
                    <a:pt x="379" y="30"/>
                  </a:cubicBezTo>
                  <a:cubicBezTo>
                    <a:pt x="375" y="33"/>
                    <a:pt x="376" y="34"/>
                    <a:pt x="382" y="34"/>
                  </a:cubicBezTo>
                  <a:cubicBezTo>
                    <a:pt x="388" y="33"/>
                    <a:pt x="380" y="35"/>
                    <a:pt x="380" y="39"/>
                  </a:cubicBezTo>
                  <a:cubicBezTo>
                    <a:pt x="380" y="42"/>
                    <a:pt x="386" y="39"/>
                    <a:pt x="386" y="43"/>
                  </a:cubicBezTo>
                  <a:cubicBezTo>
                    <a:pt x="387" y="47"/>
                    <a:pt x="401" y="48"/>
                    <a:pt x="406" y="44"/>
                  </a:cubicBezTo>
                  <a:cubicBezTo>
                    <a:pt x="409" y="39"/>
                    <a:pt x="408" y="45"/>
                    <a:pt x="407" y="48"/>
                  </a:cubicBezTo>
                  <a:cubicBezTo>
                    <a:pt x="407" y="50"/>
                    <a:pt x="428" y="52"/>
                    <a:pt x="429" y="49"/>
                  </a:cubicBezTo>
                  <a:cubicBezTo>
                    <a:pt x="430" y="46"/>
                    <a:pt x="432" y="47"/>
                    <a:pt x="437" y="48"/>
                  </a:cubicBezTo>
                  <a:cubicBezTo>
                    <a:pt x="441" y="49"/>
                    <a:pt x="460" y="44"/>
                    <a:pt x="460" y="40"/>
                  </a:cubicBezTo>
                  <a:cubicBezTo>
                    <a:pt x="461" y="37"/>
                    <a:pt x="466" y="42"/>
                    <a:pt x="460" y="47"/>
                  </a:cubicBezTo>
                  <a:cubicBezTo>
                    <a:pt x="454" y="52"/>
                    <a:pt x="442" y="51"/>
                    <a:pt x="436" y="52"/>
                  </a:cubicBezTo>
                  <a:cubicBezTo>
                    <a:pt x="430" y="53"/>
                    <a:pt x="440" y="58"/>
                    <a:pt x="445" y="62"/>
                  </a:cubicBezTo>
                  <a:cubicBezTo>
                    <a:pt x="451" y="66"/>
                    <a:pt x="438" y="64"/>
                    <a:pt x="432" y="58"/>
                  </a:cubicBezTo>
                  <a:cubicBezTo>
                    <a:pt x="428" y="52"/>
                    <a:pt x="416" y="52"/>
                    <a:pt x="409" y="53"/>
                  </a:cubicBezTo>
                  <a:cubicBezTo>
                    <a:pt x="403" y="53"/>
                    <a:pt x="405" y="65"/>
                    <a:pt x="409" y="65"/>
                  </a:cubicBezTo>
                  <a:cubicBezTo>
                    <a:pt x="414" y="65"/>
                    <a:pt x="418" y="66"/>
                    <a:pt x="423" y="74"/>
                  </a:cubicBezTo>
                  <a:cubicBezTo>
                    <a:pt x="428" y="81"/>
                    <a:pt x="438" y="79"/>
                    <a:pt x="438" y="83"/>
                  </a:cubicBezTo>
                  <a:cubicBezTo>
                    <a:pt x="438" y="86"/>
                    <a:pt x="425" y="80"/>
                    <a:pt x="418" y="79"/>
                  </a:cubicBezTo>
                  <a:cubicBezTo>
                    <a:pt x="411" y="77"/>
                    <a:pt x="399" y="82"/>
                    <a:pt x="399" y="88"/>
                  </a:cubicBezTo>
                  <a:cubicBezTo>
                    <a:pt x="398" y="92"/>
                    <a:pt x="409" y="92"/>
                    <a:pt x="417" y="88"/>
                  </a:cubicBezTo>
                  <a:cubicBezTo>
                    <a:pt x="424" y="84"/>
                    <a:pt x="418" y="89"/>
                    <a:pt x="415" y="92"/>
                  </a:cubicBezTo>
                  <a:cubicBezTo>
                    <a:pt x="411" y="96"/>
                    <a:pt x="423" y="99"/>
                    <a:pt x="423" y="102"/>
                  </a:cubicBezTo>
                  <a:cubicBezTo>
                    <a:pt x="423" y="106"/>
                    <a:pt x="415" y="105"/>
                    <a:pt x="414" y="101"/>
                  </a:cubicBezTo>
                  <a:cubicBezTo>
                    <a:pt x="413" y="98"/>
                    <a:pt x="409" y="94"/>
                    <a:pt x="401" y="95"/>
                  </a:cubicBezTo>
                  <a:cubicBezTo>
                    <a:pt x="393" y="95"/>
                    <a:pt x="394" y="101"/>
                    <a:pt x="400" y="101"/>
                  </a:cubicBezTo>
                  <a:cubicBezTo>
                    <a:pt x="405" y="102"/>
                    <a:pt x="406" y="106"/>
                    <a:pt x="399" y="106"/>
                  </a:cubicBezTo>
                  <a:cubicBezTo>
                    <a:pt x="394" y="106"/>
                    <a:pt x="380" y="111"/>
                    <a:pt x="384" y="114"/>
                  </a:cubicBezTo>
                  <a:cubicBezTo>
                    <a:pt x="389" y="118"/>
                    <a:pt x="406" y="114"/>
                    <a:pt x="408" y="117"/>
                  </a:cubicBezTo>
                  <a:cubicBezTo>
                    <a:pt x="412" y="119"/>
                    <a:pt x="419" y="120"/>
                    <a:pt x="422" y="117"/>
                  </a:cubicBezTo>
                  <a:cubicBezTo>
                    <a:pt x="424" y="114"/>
                    <a:pt x="430" y="115"/>
                    <a:pt x="437" y="115"/>
                  </a:cubicBezTo>
                  <a:cubicBezTo>
                    <a:pt x="443" y="115"/>
                    <a:pt x="445" y="117"/>
                    <a:pt x="448" y="119"/>
                  </a:cubicBezTo>
                  <a:cubicBezTo>
                    <a:pt x="451" y="122"/>
                    <a:pt x="456" y="121"/>
                    <a:pt x="460" y="118"/>
                  </a:cubicBezTo>
                  <a:cubicBezTo>
                    <a:pt x="464" y="115"/>
                    <a:pt x="464" y="115"/>
                    <a:pt x="468" y="115"/>
                  </a:cubicBezTo>
                  <a:cubicBezTo>
                    <a:pt x="473" y="115"/>
                    <a:pt x="474" y="113"/>
                    <a:pt x="471" y="109"/>
                  </a:cubicBezTo>
                  <a:cubicBezTo>
                    <a:pt x="469" y="105"/>
                    <a:pt x="464" y="112"/>
                    <a:pt x="463" y="109"/>
                  </a:cubicBezTo>
                  <a:cubicBezTo>
                    <a:pt x="462" y="106"/>
                    <a:pt x="456" y="105"/>
                    <a:pt x="447" y="106"/>
                  </a:cubicBezTo>
                  <a:cubicBezTo>
                    <a:pt x="438" y="108"/>
                    <a:pt x="442" y="100"/>
                    <a:pt x="447" y="101"/>
                  </a:cubicBezTo>
                  <a:cubicBezTo>
                    <a:pt x="454" y="103"/>
                    <a:pt x="461" y="103"/>
                    <a:pt x="467" y="101"/>
                  </a:cubicBezTo>
                  <a:cubicBezTo>
                    <a:pt x="473" y="100"/>
                    <a:pt x="468" y="97"/>
                    <a:pt x="468" y="94"/>
                  </a:cubicBezTo>
                  <a:cubicBezTo>
                    <a:pt x="468" y="91"/>
                    <a:pt x="476" y="93"/>
                    <a:pt x="482" y="93"/>
                  </a:cubicBezTo>
                  <a:cubicBezTo>
                    <a:pt x="488" y="93"/>
                    <a:pt x="497" y="84"/>
                    <a:pt x="497" y="77"/>
                  </a:cubicBezTo>
                  <a:cubicBezTo>
                    <a:pt x="497" y="72"/>
                    <a:pt x="484" y="74"/>
                    <a:pt x="478" y="74"/>
                  </a:cubicBezTo>
                  <a:cubicBezTo>
                    <a:pt x="470" y="74"/>
                    <a:pt x="481" y="68"/>
                    <a:pt x="494" y="69"/>
                  </a:cubicBezTo>
                  <a:cubicBezTo>
                    <a:pt x="506" y="70"/>
                    <a:pt x="501" y="64"/>
                    <a:pt x="503" y="63"/>
                  </a:cubicBezTo>
                  <a:cubicBezTo>
                    <a:pt x="505" y="61"/>
                    <a:pt x="512" y="64"/>
                    <a:pt x="517" y="64"/>
                  </a:cubicBezTo>
                  <a:cubicBezTo>
                    <a:pt x="524" y="62"/>
                    <a:pt x="520" y="57"/>
                    <a:pt x="524" y="57"/>
                  </a:cubicBezTo>
                  <a:cubicBezTo>
                    <a:pt x="526" y="57"/>
                    <a:pt x="534" y="52"/>
                    <a:pt x="548" y="44"/>
                  </a:cubicBezTo>
                  <a:cubicBezTo>
                    <a:pt x="561" y="37"/>
                    <a:pt x="572" y="39"/>
                    <a:pt x="572" y="34"/>
                  </a:cubicBezTo>
                  <a:cubicBezTo>
                    <a:pt x="573" y="29"/>
                    <a:pt x="553" y="34"/>
                    <a:pt x="550" y="33"/>
                  </a:cubicBezTo>
                  <a:cubicBezTo>
                    <a:pt x="547" y="31"/>
                    <a:pt x="563" y="27"/>
                    <a:pt x="567" y="28"/>
                  </a:cubicBezTo>
                  <a:cubicBezTo>
                    <a:pt x="572" y="29"/>
                    <a:pt x="576" y="28"/>
                    <a:pt x="590" y="22"/>
                  </a:cubicBezTo>
                  <a:cubicBezTo>
                    <a:pt x="604" y="15"/>
                    <a:pt x="598" y="14"/>
                    <a:pt x="592" y="15"/>
                  </a:cubicBezTo>
                  <a:cubicBezTo>
                    <a:pt x="586" y="15"/>
                    <a:pt x="580" y="14"/>
                    <a:pt x="581" y="10"/>
                  </a:cubicBezTo>
                  <a:cubicBezTo>
                    <a:pt x="581" y="6"/>
                    <a:pt x="573" y="10"/>
                    <a:pt x="572" y="8"/>
                  </a:cubicBezTo>
                  <a:cubicBezTo>
                    <a:pt x="572" y="6"/>
                    <a:pt x="563" y="7"/>
                    <a:pt x="555" y="10"/>
                  </a:cubicBezTo>
                  <a:cubicBezTo>
                    <a:pt x="547" y="14"/>
                    <a:pt x="554" y="7"/>
                    <a:pt x="558" y="5"/>
                  </a:cubicBezTo>
                  <a:cubicBezTo>
                    <a:pt x="562" y="4"/>
                    <a:pt x="537" y="5"/>
                    <a:pt x="532" y="3"/>
                  </a:cubicBezTo>
                  <a:cubicBezTo>
                    <a:pt x="527" y="0"/>
                    <a:pt x="523" y="7"/>
                    <a:pt x="519" y="3"/>
                  </a:cubicBezTo>
                  <a:cubicBezTo>
                    <a:pt x="515" y="0"/>
                    <a:pt x="505" y="3"/>
                    <a:pt x="506" y="6"/>
                  </a:cubicBezTo>
                  <a:cubicBezTo>
                    <a:pt x="507" y="9"/>
                    <a:pt x="504" y="9"/>
                    <a:pt x="501" y="5"/>
                  </a:cubicBezTo>
                  <a:cubicBezTo>
                    <a:pt x="497" y="3"/>
                    <a:pt x="489" y="6"/>
                    <a:pt x="482" y="5"/>
                  </a:cubicBezTo>
                  <a:cubicBezTo>
                    <a:pt x="475" y="4"/>
                    <a:pt x="478" y="11"/>
                    <a:pt x="470" y="7"/>
                  </a:cubicBezTo>
                  <a:cubicBezTo>
                    <a:pt x="463" y="4"/>
                    <a:pt x="454" y="5"/>
                    <a:pt x="457" y="6"/>
                  </a:cubicBezTo>
                  <a:cubicBezTo>
                    <a:pt x="459" y="7"/>
                    <a:pt x="456" y="10"/>
                    <a:pt x="454" y="9"/>
                  </a:cubicBezTo>
                  <a:cubicBezTo>
                    <a:pt x="450" y="7"/>
                    <a:pt x="447" y="9"/>
                    <a:pt x="449" y="12"/>
                  </a:cubicBezTo>
                  <a:cubicBezTo>
                    <a:pt x="450" y="15"/>
                    <a:pt x="436" y="11"/>
                    <a:pt x="436" y="15"/>
                  </a:cubicBezTo>
                  <a:cubicBezTo>
                    <a:pt x="436" y="18"/>
                    <a:pt x="431" y="20"/>
                    <a:pt x="428" y="17"/>
                  </a:cubicBezTo>
                  <a:cubicBezTo>
                    <a:pt x="423" y="14"/>
                    <a:pt x="411" y="13"/>
                    <a:pt x="415" y="15"/>
                  </a:cubicBezTo>
                  <a:cubicBezTo>
                    <a:pt x="418" y="19"/>
                    <a:pt x="404" y="17"/>
                    <a:pt x="407" y="20"/>
                  </a:cubicBezTo>
                  <a:cubicBezTo>
                    <a:pt x="411" y="23"/>
                    <a:pt x="403" y="26"/>
                    <a:pt x="403" y="24"/>
                  </a:cubicBezTo>
                  <a:cubicBezTo>
                    <a:pt x="403" y="22"/>
                    <a:pt x="394" y="19"/>
                    <a:pt x="391" y="22"/>
                  </a:cubicBezTo>
                  <a:cubicBezTo>
                    <a:pt x="388" y="25"/>
                    <a:pt x="386" y="28"/>
                    <a:pt x="385" y="27"/>
                  </a:cubicBezTo>
                  <a:cubicBezTo>
                    <a:pt x="383" y="25"/>
                    <a:pt x="376" y="26"/>
                    <a:pt x="370" y="28"/>
                  </a:cubicBezTo>
                  <a:cubicBezTo>
                    <a:pt x="362" y="30"/>
                    <a:pt x="370" y="33"/>
                    <a:pt x="375" y="29"/>
                  </a:cubicBezTo>
                  <a:close/>
                  <a:moveTo>
                    <a:pt x="458" y="314"/>
                  </a:moveTo>
                  <a:cubicBezTo>
                    <a:pt x="460" y="314"/>
                    <a:pt x="465" y="306"/>
                    <a:pt x="459" y="306"/>
                  </a:cubicBezTo>
                  <a:cubicBezTo>
                    <a:pt x="453" y="307"/>
                    <a:pt x="454" y="315"/>
                    <a:pt x="458" y="314"/>
                  </a:cubicBezTo>
                  <a:close/>
                  <a:moveTo>
                    <a:pt x="429" y="307"/>
                  </a:moveTo>
                  <a:cubicBezTo>
                    <a:pt x="434" y="310"/>
                    <a:pt x="442" y="301"/>
                    <a:pt x="442" y="298"/>
                  </a:cubicBezTo>
                  <a:cubicBezTo>
                    <a:pt x="441" y="296"/>
                    <a:pt x="422" y="303"/>
                    <a:pt x="429" y="307"/>
                  </a:cubicBezTo>
                  <a:close/>
                  <a:moveTo>
                    <a:pt x="453" y="289"/>
                  </a:moveTo>
                  <a:cubicBezTo>
                    <a:pt x="454" y="285"/>
                    <a:pt x="442" y="284"/>
                    <a:pt x="442" y="281"/>
                  </a:cubicBezTo>
                  <a:cubicBezTo>
                    <a:pt x="442" y="277"/>
                    <a:pt x="431" y="274"/>
                    <a:pt x="428" y="272"/>
                  </a:cubicBezTo>
                  <a:cubicBezTo>
                    <a:pt x="424" y="270"/>
                    <a:pt x="418" y="269"/>
                    <a:pt x="418" y="265"/>
                  </a:cubicBezTo>
                  <a:cubicBezTo>
                    <a:pt x="418" y="261"/>
                    <a:pt x="411" y="264"/>
                    <a:pt x="410" y="270"/>
                  </a:cubicBezTo>
                  <a:cubicBezTo>
                    <a:pt x="410" y="276"/>
                    <a:pt x="406" y="274"/>
                    <a:pt x="408" y="280"/>
                  </a:cubicBezTo>
                  <a:cubicBezTo>
                    <a:pt x="410" y="286"/>
                    <a:pt x="401" y="287"/>
                    <a:pt x="402" y="290"/>
                  </a:cubicBezTo>
                  <a:cubicBezTo>
                    <a:pt x="403" y="293"/>
                    <a:pt x="407" y="290"/>
                    <a:pt x="411" y="290"/>
                  </a:cubicBezTo>
                  <a:cubicBezTo>
                    <a:pt x="416" y="290"/>
                    <a:pt x="410" y="296"/>
                    <a:pt x="416" y="296"/>
                  </a:cubicBezTo>
                  <a:cubicBezTo>
                    <a:pt x="419" y="296"/>
                    <a:pt x="426" y="292"/>
                    <a:pt x="428" y="289"/>
                  </a:cubicBezTo>
                  <a:cubicBezTo>
                    <a:pt x="430" y="286"/>
                    <a:pt x="432" y="285"/>
                    <a:pt x="437" y="288"/>
                  </a:cubicBezTo>
                  <a:cubicBezTo>
                    <a:pt x="442" y="292"/>
                    <a:pt x="452" y="292"/>
                    <a:pt x="453" y="289"/>
                  </a:cubicBezTo>
                  <a:close/>
                  <a:moveTo>
                    <a:pt x="560" y="259"/>
                  </a:moveTo>
                  <a:cubicBezTo>
                    <a:pt x="564" y="260"/>
                    <a:pt x="564" y="265"/>
                    <a:pt x="571" y="271"/>
                  </a:cubicBezTo>
                  <a:cubicBezTo>
                    <a:pt x="577" y="275"/>
                    <a:pt x="578" y="272"/>
                    <a:pt x="579" y="269"/>
                  </a:cubicBezTo>
                  <a:cubicBezTo>
                    <a:pt x="580" y="265"/>
                    <a:pt x="586" y="268"/>
                    <a:pt x="586" y="264"/>
                  </a:cubicBezTo>
                  <a:cubicBezTo>
                    <a:pt x="586" y="260"/>
                    <a:pt x="592" y="256"/>
                    <a:pt x="596" y="255"/>
                  </a:cubicBezTo>
                  <a:cubicBezTo>
                    <a:pt x="600" y="253"/>
                    <a:pt x="593" y="249"/>
                    <a:pt x="587" y="249"/>
                  </a:cubicBezTo>
                  <a:cubicBezTo>
                    <a:pt x="582" y="249"/>
                    <a:pt x="581" y="246"/>
                    <a:pt x="581" y="244"/>
                  </a:cubicBezTo>
                  <a:cubicBezTo>
                    <a:pt x="581" y="241"/>
                    <a:pt x="572" y="235"/>
                    <a:pt x="568" y="236"/>
                  </a:cubicBezTo>
                  <a:cubicBezTo>
                    <a:pt x="564" y="237"/>
                    <a:pt x="559" y="233"/>
                    <a:pt x="555" y="232"/>
                  </a:cubicBezTo>
                  <a:cubicBezTo>
                    <a:pt x="550" y="232"/>
                    <a:pt x="544" y="228"/>
                    <a:pt x="545" y="223"/>
                  </a:cubicBezTo>
                  <a:cubicBezTo>
                    <a:pt x="546" y="219"/>
                    <a:pt x="553" y="225"/>
                    <a:pt x="555" y="222"/>
                  </a:cubicBezTo>
                  <a:cubicBezTo>
                    <a:pt x="557" y="218"/>
                    <a:pt x="547" y="220"/>
                    <a:pt x="547" y="217"/>
                  </a:cubicBezTo>
                  <a:cubicBezTo>
                    <a:pt x="546" y="214"/>
                    <a:pt x="549" y="216"/>
                    <a:pt x="550" y="214"/>
                  </a:cubicBezTo>
                  <a:cubicBezTo>
                    <a:pt x="553" y="212"/>
                    <a:pt x="550" y="209"/>
                    <a:pt x="547" y="208"/>
                  </a:cubicBezTo>
                  <a:cubicBezTo>
                    <a:pt x="545" y="207"/>
                    <a:pt x="544" y="210"/>
                    <a:pt x="541" y="210"/>
                  </a:cubicBezTo>
                  <a:cubicBezTo>
                    <a:pt x="539" y="210"/>
                    <a:pt x="541" y="207"/>
                    <a:pt x="543" y="204"/>
                  </a:cubicBezTo>
                  <a:cubicBezTo>
                    <a:pt x="545" y="202"/>
                    <a:pt x="536" y="199"/>
                    <a:pt x="531" y="200"/>
                  </a:cubicBezTo>
                  <a:cubicBezTo>
                    <a:pt x="527" y="202"/>
                    <a:pt x="526" y="199"/>
                    <a:pt x="526" y="198"/>
                  </a:cubicBezTo>
                  <a:cubicBezTo>
                    <a:pt x="526" y="195"/>
                    <a:pt x="519" y="198"/>
                    <a:pt x="516" y="199"/>
                  </a:cubicBezTo>
                  <a:cubicBezTo>
                    <a:pt x="514" y="201"/>
                    <a:pt x="511" y="198"/>
                    <a:pt x="514" y="197"/>
                  </a:cubicBezTo>
                  <a:cubicBezTo>
                    <a:pt x="517" y="197"/>
                    <a:pt x="521" y="194"/>
                    <a:pt x="520" y="191"/>
                  </a:cubicBezTo>
                  <a:cubicBezTo>
                    <a:pt x="519" y="188"/>
                    <a:pt x="511" y="187"/>
                    <a:pt x="509" y="191"/>
                  </a:cubicBezTo>
                  <a:cubicBezTo>
                    <a:pt x="507" y="195"/>
                    <a:pt x="501" y="187"/>
                    <a:pt x="501" y="185"/>
                  </a:cubicBezTo>
                  <a:cubicBezTo>
                    <a:pt x="501" y="181"/>
                    <a:pt x="490" y="184"/>
                    <a:pt x="491" y="179"/>
                  </a:cubicBezTo>
                  <a:cubicBezTo>
                    <a:pt x="492" y="174"/>
                    <a:pt x="479" y="173"/>
                    <a:pt x="476" y="173"/>
                  </a:cubicBezTo>
                  <a:cubicBezTo>
                    <a:pt x="472" y="173"/>
                    <a:pt x="466" y="175"/>
                    <a:pt x="467" y="179"/>
                  </a:cubicBezTo>
                  <a:cubicBezTo>
                    <a:pt x="468" y="183"/>
                    <a:pt x="464" y="181"/>
                    <a:pt x="463" y="177"/>
                  </a:cubicBezTo>
                  <a:cubicBezTo>
                    <a:pt x="462" y="174"/>
                    <a:pt x="454" y="181"/>
                    <a:pt x="451" y="181"/>
                  </a:cubicBezTo>
                  <a:cubicBezTo>
                    <a:pt x="448" y="181"/>
                    <a:pt x="452" y="172"/>
                    <a:pt x="451" y="169"/>
                  </a:cubicBezTo>
                  <a:cubicBezTo>
                    <a:pt x="450" y="166"/>
                    <a:pt x="447" y="165"/>
                    <a:pt x="445" y="160"/>
                  </a:cubicBezTo>
                  <a:cubicBezTo>
                    <a:pt x="443" y="155"/>
                    <a:pt x="433" y="157"/>
                    <a:pt x="431" y="160"/>
                  </a:cubicBezTo>
                  <a:cubicBezTo>
                    <a:pt x="429" y="162"/>
                    <a:pt x="419" y="162"/>
                    <a:pt x="416" y="166"/>
                  </a:cubicBezTo>
                  <a:cubicBezTo>
                    <a:pt x="411" y="171"/>
                    <a:pt x="416" y="175"/>
                    <a:pt x="418" y="177"/>
                  </a:cubicBezTo>
                  <a:cubicBezTo>
                    <a:pt x="419" y="179"/>
                    <a:pt x="411" y="181"/>
                    <a:pt x="414" y="184"/>
                  </a:cubicBezTo>
                  <a:cubicBezTo>
                    <a:pt x="417" y="186"/>
                    <a:pt x="421" y="186"/>
                    <a:pt x="421" y="189"/>
                  </a:cubicBezTo>
                  <a:cubicBezTo>
                    <a:pt x="422" y="194"/>
                    <a:pt x="411" y="188"/>
                    <a:pt x="409" y="185"/>
                  </a:cubicBezTo>
                  <a:cubicBezTo>
                    <a:pt x="407" y="181"/>
                    <a:pt x="409" y="178"/>
                    <a:pt x="407" y="175"/>
                  </a:cubicBezTo>
                  <a:cubicBezTo>
                    <a:pt x="405" y="173"/>
                    <a:pt x="407" y="169"/>
                    <a:pt x="411" y="164"/>
                  </a:cubicBezTo>
                  <a:cubicBezTo>
                    <a:pt x="416" y="160"/>
                    <a:pt x="418" y="161"/>
                    <a:pt x="418" y="158"/>
                  </a:cubicBezTo>
                  <a:cubicBezTo>
                    <a:pt x="418" y="155"/>
                    <a:pt x="400" y="155"/>
                    <a:pt x="390" y="165"/>
                  </a:cubicBezTo>
                  <a:cubicBezTo>
                    <a:pt x="379" y="175"/>
                    <a:pt x="382" y="188"/>
                    <a:pt x="382" y="191"/>
                  </a:cubicBezTo>
                  <a:cubicBezTo>
                    <a:pt x="383" y="194"/>
                    <a:pt x="393" y="192"/>
                    <a:pt x="398" y="194"/>
                  </a:cubicBezTo>
                  <a:cubicBezTo>
                    <a:pt x="404" y="196"/>
                    <a:pt x="401" y="198"/>
                    <a:pt x="397" y="198"/>
                  </a:cubicBezTo>
                  <a:cubicBezTo>
                    <a:pt x="393" y="197"/>
                    <a:pt x="385" y="195"/>
                    <a:pt x="385" y="198"/>
                  </a:cubicBezTo>
                  <a:cubicBezTo>
                    <a:pt x="386" y="201"/>
                    <a:pt x="394" y="207"/>
                    <a:pt x="400" y="205"/>
                  </a:cubicBezTo>
                  <a:cubicBezTo>
                    <a:pt x="406" y="204"/>
                    <a:pt x="406" y="204"/>
                    <a:pt x="407" y="207"/>
                  </a:cubicBezTo>
                  <a:cubicBezTo>
                    <a:pt x="410" y="210"/>
                    <a:pt x="417" y="209"/>
                    <a:pt x="422" y="210"/>
                  </a:cubicBezTo>
                  <a:cubicBezTo>
                    <a:pt x="429" y="210"/>
                    <a:pt x="436" y="212"/>
                    <a:pt x="439" y="212"/>
                  </a:cubicBezTo>
                  <a:cubicBezTo>
                    <a:pt x="442" y="212"/>
                    <a:pt x="445" y="210"/>
                    <a:pt x="446" y="209"/>
                  </a:cubicBezTo>
                  <a:cubicBezTo>
                    <a:pt x="447" y="208"/>
                    <a:pt x="460" y="211"/>
                    <a:pt x="464" y="211"/>
                  </a:cubicBezTo>
                  <a:cubicBezTo>
                    <a:pt x="467" y="211"/>
                    <a:pt x="465" y="208"/>
                    <a:pt x="463" y="207"/>
                  </a:cubicBezTo>
                  <a:cubicBezTo>
                    <a:pt x="460" y="206"/>
                    <a:pt x="461" y="201"/>
                    <a:pt x="464" y="203"/>
                  </a:cubicBezTo>
                  <a:cubicBezTo>
                    <a:pt x="467" y="205"/>
                    <a:pt x="472" y="206"/>
                    <a:pt x="473" y="209"/>
                  </a:cubicBezTo>
                  <a:cubicBezTo>
                    <a:pt x="474" y="211"/>
                    <a:pt x="477" y="210"/>
                    <a:pt x="477" y="212"/>
                  </a:cubicBezTo>
                  <a:cubicBezTo>
                    <a:pt x="478" y="214"/>
                    <a:pt x="488" y="217"/>
                    <a:pt x="488" y="220"/>
                  </a:cubicBezTo>
                  <a:cubicBezTo>
                    <a:pt x="489" y="223"/>
                    <a:pt x="478" y="223"/>
                    <a:pt x="480" y="226"/>
                  </a:cubicBezTo>
                  <a:cubicBezTo>
                    <a:pt x="484" y="228"/>
                    <a:pt x="489" y="223"/>
                    <a:pt x="492" y="223"/>
                  </a:cubicBezTo>
                  <a:cubicBezTo>
                    <a:pt x="496" y="223"/>
                    <a:pt x="496" y="232"/>
                    <a:pt x="499" y="230"/>
                  </a:cubicBezTo>
                  <a:cubicBezTo>
                    <a:pt x="503" y="228"/>
                    <a:pt x="506" y="232"/>
                    <a:pt x="511" y="237"/>
                  </a:cubicBezTo>
                  <a:cubicBezTo>
                    <a:pt x="514" y="243"/>
                    <a:pt x="510" y="248"/>
                    <a:pt x="511" y="250"/>
                  </a:cubicBezTo>
                  <a:cubicBezTo>
                    <a:pt x="511" y="252"/>
                    <a:pt x="518" y="251"/>
                    <a:pt x="523" y="249"/>
                  </a:cubicBezTo>
                  <a:cubicBezTo>
                    <a:pt x="526" y="247"/>
                    <a:pt x="531" y="252"/>
                    <a:pt x="534" y="255"/>
                  </a:cubicBezTo>
                  <a:cubicBezTo>
                    <a:pt x="538" y="258"/>
                    <a:pt x="522" y="263"/>
                    <a:pt x="523" y="260"/>
                  </a:cubicBezTo>
                  <a:cubicBezTo>
                    <a:pt x="525" y="258"/>
                    <a:pt x="514" y="249"/>
                    <a:pt x="504" y="253"/>
                  </a:cubicBezTo>
                  <a:cubicBezTo>
                    <a:pt x="495" y="257"/>
                    <a:pt x="502" y="262"/>
                    <a:pt x="502" y="266"/>
                  </a:cubicBezTo>
                  <a:cubicBezTo>
                    <a:pt x="503" y="269"/>
                    <a:pt x="494" y="272"/>
                    <a:pt x="485" y="270"/>
                  </a:cubicBezTo>
                  <a:cubicBezTo>
                    <a:pt x="476" y="266"/>
                    <a:pt x="478" y="271"/>
                    <a:pt x="475" y="271"/>
                  </a:cubicBezTo>
                  <a:cubicBezTo>
                    <a:pt x="471" y="271"/>
                    <a:pt x="467" y="277"/>
                    <a:pt x="471" y="281"/>
                  </a:cubicBezTo>
                  <a:cubicBezTo>
                    <a:pt x="474" y="284"/>
                    <a:pt x="481" y="281"/>
                    <a:pt x="488" y="282"/>
                  </a:cubicBezTo>
                  <a:cubicBezTo>
                    <a:pt x="493" y="282"/>
                    <a:pt x="494" y="284"/>
                    <a:pt x="494" y="280"/>
                  </a:cubicBezTo>
                  <a:cubicBezTo>
                    <a:pt x="495" y="277"/>
                    <a:pt x="502" y="278"/>
                    <a:pt x="506" y="279"/>
                  </a:cubicBezTo>
                  <a:cubicBezTo>
                    <a:pt x="510" y="280"/>
                    <a:pt x="509" y="286"/>
                    <a:pt x="514" y="287"/>
                  </a:cubicBezTo>
                  <a:cubicBezTo>
                    <a:pt x="520" y="287"/>
                    <a:pt x="515" y="293"/>
                    <a:pt x="519" y="296"/>
                  </a:cubicBezTo>
                  <a:cubicBezTo>
                    <a:pt x="522" y="300"/>
                    <a:pt x="532" y="298"/>
                    <a:pt x="537" y="302"/>
                  </a:cubicBezTo>
                  <a:cubicBezTo>
                    <a:pt x="540" y="306"/>
                    <a:pt x="557" y="314"/>
                    <a:pt x="560" y="311"/>
                  </a:cubicBezTo>
                  <a:cubicBezTo>
                    <a:pt x="562" y="308"/>
                    <a:pt x="545" y="293"/>
                    <a:pt x="540" y="291"/>
                  </a:cubicBezTo>
                  <a:cubicBezTo>
                    <a:pt x="535" y="290"/>
                    <a:pt x="545" y="288"/>
                    <a:pt x="551" y="293"/>
                  </a:cubicBezTo>
                  <a:cubicBezTo>
                    <a:pt x="558" y="298"/>
                    <a:pt x="567" y="300"/>
                    <a:pt x="572" y="295"/>
                  </a:cubicBezTo>
                  <a:cubicBezTo>
                    <a:pt x="576" y="288"/>
                    <a:pt x="567" y="290"/>
                    <a:pt x="567" y="286"/>
                  </a:cubicBezTo>
                  <a:cubicBezTo>
                    <a:pt x="567" y="282"/>
                    <a:pt x="564" y="275"/>
                    <a:pt x="560" y="275"/>
                  </a:cubicBezTo>
                  <a:cubicBezTo>
                    <a:pt x="555" y="275"/>
                    <a:pt x="543" y="266"/>
                    <a:pt x="548" y="264"/>
                  </a:cubicBezTo>
                  <a:cubicBezTo>
                    <a:pt x="552" y="262"/>
                    <a:pt x="546" y="259"/>
                    <a:pt x="550" y="256"/>
                  </a:cubicBezTo>
                  <a:cubicBezTo>
                    <a:pt x="553" y="252"/>
                    <a:pt x="556" y="259"/>
                    <a:pt x="560" y="259"/>
                  </a:cubicBezTo>
                  <a:close/>
                  <a:moveTo>
                    <a:pt x="490" y="244"/>
                  </a:moveTo>
                  <a:cubicBezTo>
                    <a:pt x="494" y="244"/>
                    <a:pt x="494" y="237"/>
                    <a:pt x="491" y="235"/>
                  </a:cubicBezTo>
                  <a:cubicBezTo>
                    <a:pt x="490" y="232"/>
                    <a:pt x="486" y="232"/>
                    <a:pt x="482" y="232"/>
                  </a:cubicBezTo>
                  <a:cubicBezTo>
                    <a:pt x="478" y="232"/>
                    <a:pt x="472" y="237"/>
                    <a:pt x="476" y="244"/>
                  </a:cubicBezTo>
                  <a:cubicBezTo>
                    <a:pt x="478" y="249"/>
                    <a:pt x="487" y="245"/>
                    <a:pt x="490" y="244"/>
                  </a:cubicBezTo>
                  <a:close/>
                  <a:moveTo>
                    <a:pt x="450" y="158"/>
                  </a:moveTo>
                  <a:cubicBezTo>
                    <a:pt x="447" y="162"/>
                    <a:pt x="454" y="162"/>
                    <a:pt x="454" y="167"/>
                  </a:cubicBezTo>
                  <a:cubicBezTo>
                    <a:pt x="454" y="173"/>
                    <a:pt x="461" y="174"/>
                    <a:pt x="466" y="171"/>
                  </a:cubicBezTo>
                  <a:cubicBezTo>
                    <a:pt x="470" y="168"/>
                    <a:pt x="483" y="172"/>
                    <a:pt x="483" y="168"/>
                  </a:cubicBezTo>
                  <a:cubicBezTo>
                    <a:pt x="483" y="164"/>
                    <a:pt x="469" y="158"/>
                    <a:pt x="465" y="159"/>
                  </a:cubicBezTo>
                  <a:cubicBezTo>
                    <a:pt x="459" y="160"/>
                    <a:pt x="452" y="154"/>
                    <a:pt x="450" y="158"/>
                  </a:cubicBezTo>
                  <a:close/>
                  <a:moveTo>
                    <a:pt x="573" y="439"/>
                  </a:moveTo>
                  <a:cubicBezTo>
                    <a:pt x="574" y="442"/>
                    <a:pt x="593" y="449"/>
                    <a:pt x="593" y="446"/>
                  </a:cubicBezTo>
                  <a:cubicBezTo>
                    <a:pt x="594" y="443"/>
                    <a:pt x="573" y="437"/>
                    <a:pt x="573" y="439"/>
                  </a:cubicBezTo>
                  <a:close/>
                  <a:moveTo>
                    <a:pt x="657" y="458"/>
                  </a:moveTo>
                  <a:cubicBezTo>
                    <a:pt x="655" y="461"/>
                    <a:pt x="653" y="456"/>
                    <a:pt x="656" y="455"/>
                  </a:cubicBezTo>
                  <a:cubicBezTo>
                    <a:pt x="659" y="453"/>
                    <a:pt x="656" y="452"/>
                    <a:pt x="653" y="453"/>
                  </a:cubicBezTo>
                  <a:cubicBezTo>
                    <a:pt x="650" y="455"/>
                    <a:pt x="651" y="447"/>
                    <a:pt x="654" y="445"/>
                  </a:cubicBezTo>
                  <a:cubicBezTo>
                    <a:pt x="656" y="444"/>
                    <a:pt x="647" y="442"/>
                    <a:pt x="647" y="444"/>
                  </a:cubicBezTo>
                  <a:cubicBezTo>
                    <a:pt x="647" y="446"/>
                    <a:pt x="642" y="445"/>
                    <a:pt x="641" y="443"/>
                  </a:cubicBezTo>
                  <a:cubicBezTo>
                    <a:pt x="640" y="441"/>
                    <a:pt x="636" y="440"/>
                    <a:pt x="637" y="438"/>
                  </a:cubicBezTo>
                  <a:cubicBezTo>
                    <a:pt x="639" y="437"/>
                    <a:pt x="633" y="436"/>
                    <a:pt x="632" y="439"/>
                  </a:cubicBezTo>
                  <a:cubicBezTo>
                    <a:pt x="631" y="442"/>
                    <a:pt x="629" y="437"/>
                    <a:pt x="633" y="433"/>
                  </a:cubicBezTo>
                  <a:cubicBezTo>
                    <a:pt x="635" y="430"/>
                    <a:pt x="635" y="427"/>
                    <a:pt x="638" y="425"/>
                  </a:cubicBezTo>
                  <a:cubicBezTo>
                    <a:pt x="641" y="423"/>
                    <a:pt x="637" y="421"/>
                    <a:pt x="635" y="422"/>
                  </a:cubicBezTo>
                  <a:cubicBezTo>
                    <a:pt x="631" y="424"/>
                    <a:pt x="623" y="436"/>
                    <a:pt x="623" y="439"/>
                  </a:cubicBezTo>
                  <a:cubicBezTo>
                    <a:pt x="623" y="443"/>
                    <a:pt x="623" y="446"/>
                    <a:pt x="619" y="446"/>
                  </a:cubicBezTo>
                  <a:cubicBezTo>
                    <a:pt x="616" y="446"/>
                    <a:pt x="612" y="449"/>
                    <a:pt x="615" y="451"/>
                  </a:cubicBezTo>
                  <a:cubicBezTo>
                    <a:pt x="617" y="453"/>
                    <a:pt x="609" y="457"/>
                    <a:pt x="612" y="460"/>
                  </a:cubicBezTo>
                  <a:cubicBezTo>
                    <a:pt x="615" y="461"/>
                    <a:pt x="620" y="459"/>
                    <a:pt x="624" y="459"/>
                  </a:cubicBezTo>
                  <a:cubicBezTo>
                    <a:pt x="628" y="460"/>
                    <a:pt x="631" y="460"/>
                    <a:pt x="635" y="457"/>
                  </a:cubicBezTo>
                  <a:cubicBezTo>
                    <a:pt x="638" y="455"/>
                    <a:pt x="638" y="460"/>
                    <a:pt x="641" y="459"/>
                  </a:cubicBezTo>
                  <a:cubicBezTo>
                    <a:pt x="645" y="459"/>
                    <a:pt x="639" y="462"/>
                    <a:pt x="640" y="465"/>
                  </a:cubicBezTo>
                  <a:cubicBezTo>
                    <a:pt x="640" y="467"/>
                    <a:pt x="644" y="464"/>
                    <a:pt x="646" y="462"/>
                  </a:cubicBezTo>
                  <a:cubicBezTo>
                    <a:pt x="648" y="461"/>
                    <a:pt x="652" y="462"/>
                    <a:pt x="650" y="464"/>
                  </a:cubicBezTo>
                  <a:cubicBezTo>
                    <a:pt x="649" y="467"/>
                    <a:pt x="658" y="468"/>
                    <a:pt x="659" y="465"/>
                  </a:cubicBezTo>
                  <a:cubicBezTo>
                    <a:pt x="662" y="462"/>
                    <a:pt x="658" y="456"/>
                    <a:pt x="657" y="458"/>
                  </a:cubicBezTo>
                  <a:close/>
                  <a:moveTo>
                    <a:pt x="61" y="398"/>
                  </a:moveTo>
                  <a:cubicBezTo>
                    <a:pt x="56" y="401"/>
                    <a:pt x="70" y="416"/>
                    <a:pt x="72" y="414"/>
                  </a:cubicBezTo>
                  <a:cubicBezTo>
                    <a:pt x="75" y="413"/>
                    <a:pt x="70" y="406"/>
                    <a:pt x="70" y="403"/>
                  </a:cubicBezTo>
                  <a:cubicBezTo>
                    <a:pt x="70" y="399"/>
                    <a:pt x="68" y="394"/>
                    <a:pt x="61" y="398"/>
                  </a:cubicBezTo>
                  <a:close/>
                  <a:moveTo>
                    <a:pt x="604" y="473"/>
                  </a:moveTo>
                  <a:cubicBezTo>
                    <a:pt x="601" y="473"/>
                    <a:pt x="603" y="470"/>
                    <a:pt x="604" y="468"/>
                  </a:cubicBezTo>
                  <a:cubicBezTo>
                    <a:pt x="604" y="467"/>
                    <a:pt x="599" y="468"/>
                    <a:pt x="599" y="471"/>
                  </a:cubicBezTo>
                  <a:cubicBezTo>
                    <a:pt x="599" y="473"/>
                    <a:pt x="595" y="474"/>
                    <a:pt x="595" y="475"/>
                  </a:cubicBezTo>
                  <a:cubicBezTo>
                    <a:pt x="595" y="479"/>
                    <a:pt x="595" y="477"/>
                    <a:pt x="592" y="479"/>
                  </a:cubicBezTo>
                  <a:cubicBezTo>
                    <a:pt x="589" y="479"/>
                    <a:pt x="579" y="479"/>
                    <a:pt x="578" y="476"/>
                  </a:cubicBezTo>
                  <a:cubicBezTo>
                    <a:pt x="578" y="474"/>
                    <a:pt x="571" y="473"/>
                    <a:pt x="571" y="469"/>
                  </a:cubicBezTo>
                  <a:cubicBezTo>
                    <a:pt x="570" y="467"/>
                    <a:pt x="566" y="466"/>
                    <a:pt x="570" y="462"/>
                  </a:cubicBezTo>
                  <a:cubicBezTo>
                    <a:pt x="573" y="458"/>
                    <a:pt x="569" y="456"/>
                    <a:pt x="566" y="459"/>
                  </a:cubicBezTo>
                  <a:cubicBezTo>
                    <a:pt x="563" y="462"/>
                    <a:pt x="562" y="458"/>
                    <a:pt x="565" y="456"/>
                  </a:cubicBezTo>
                  <a:cubicBezTo>
                    <a:pt x="569" y="455"/>
                    <a:pt x="576" y="454"/>
                    <a:pt x="573" y="447"/>
                  </a:cubicBezTo>
                  <a:cubicBezTo>
                    <a:pt x="569" y="441"/>
                    <a:pt x="547" y="449"/>
                    <a:pt x="540" y="452"/>
                  </a:cubicBezTo>
                  <a:cubicBezTo>
                    <a:pt x="535" y="455"/>
                    <a:pt x="527" y="466"/>
                    <a:pt x="525" y="466"/>
                  </a:cubicBezTo>
                  <a:cubicBezTo>
                    <a:pt x="522" y="466"/>
                    <a:pt x="530" y="460"/>
                    <a:pt x="531" y="458"/>
                  </a:cubicBezTo>
                  <a:cubicBezTo>
                    <a:pt x="533" y="456"/>
                    <a:pt x="531" y="454"/>
                    <a:pt x="533" y="455"/>
                  </a:cubicBezTo>
                  <a:cubicBezTo>
                    <a:pt x="535" y="455"/>
                    <a:pt x="539" y="448"/>
                    <a:pt x="543" y="445"/>
                  </a:cubicBezTo>
                  <a:cubicBezTo>
                    <a:pt x="547" y="443"/>
                    <a:pt x="550" y="445"/>
                    <a:pt x="550" y="443"/>
                  </a:cubicBezTo>
                  <a:cubicBezTo>
                    <a:pt x="551" y="441"/>
                    <a:pt x="553" y="439"/>
                    <a:pt x="556" y="436"/>
                  </a:cubicBezTo>
                  <a:cubicBezTo>
                    <a:pt x="560" y="433"/>
                    <a:pt x="599" y="434"/>
                    <a:pt x="603" y="434"/>
                  </a:cubicBezTo>
                  <a:cubicBezTo>
                    <a:pt x="607" y="434"/>
                    <a:pt x="614" y="429"/>
                    <a:pt x="616" y="426"/>
                  </a:cubicBezTo>
                  <a:cubicBezTo>
                    <a:pt x="618" y="422"/>
                    <a:pt x="621" y="422"/>
                    <a:pt x="626" y="423"/>
                  </a:cubicBezTo>
                  <a:cubicBezTo>
                    <a:pt x="632" y="423"/>
                    <a:pt x="635" y="418"/>
                    <a:pt x="636" y="417"/>
                  </a:cubicBezTo>
                  <a:cubicBezTo>
                    <a:pt x="639" y="415"/>
                    <a:pt x="638" y="414"/>
                    <a:pt x="636" y="413"/>
                  </a:cubicBezTo>
                  <a:cubicBezTo>
                    <a:pt x="634" y="413"/>
                    <a:pt x="632" y="411"/>
                    <a:pt x="634" y="411"/>
                  </a:cubicBezTo>
                  <a:cubicBezTo>
                    <a:pt x="636" y="411"/>
                    <a:pt x="637" y="409"/>
                    <a:pt x="638" y="406"/>
                  </a:cubicBezTo>
                  <a:cubicBezTo>
                    <a:pt x="639" y="404"/>
                    <a:pt x="637" y="405"/>
                    <a:pt x="635" y="401"/>
                  </a:cubicBezTo>
                  <a:cubicBezTo>
                    <a:pt x="631" y="397"/>
                    <a:pt x="630" y="402"/>
                    <a:pt x="626" y="402"/>
                  </a:cubicBezTo>
                  <a:cubicBezTo>
                    <a:pt x="623" y="402"/>
                    <a:pt x="629" y="397"/>
                    <a:pt x="626" y="396"/>
                  </a:cubicBezTo>
                  <a:cubicBezTo>
                    <a:pt x="623" y="394"/>
                    <a:pt x="619" y="395"/>
                    <a:pt x="614" y="399"/>
                  </a:cubicBezTo>
                  <a:cubicBezTo>
                    <a:pt x="611" y="402"/>
                    <a:pt x="611" y="399"/>
                    <a:pt x="608" y="402"/>
                  </a:cubicBezTo>
                  <a:cubicBezTo>
                    <a:pt x="604" y="406"/>
                    <a:pt x="604" y="400"/>
                    <a:pt x="606" y="399"/>
                  </a:cubicBezTo>
                  <a:cubicBezTo>
                    <a:pt x="607" y="397"/>
                    <a:pt x="609" y="399"/>
                    <a:pt x="610" y="397"/>
                  </a:cubicBezTo>
                  <a:cubicBezTo>
                    <a:pt x="611" y="395"/>
                    <a:pt x="613" y="397"/>
                    <a:pt x="617" y="394"/>
                  </a:cubicBezTo>
                  <a:cubicBezTo>
                    <a:pt x="621" y="393"/>
                    <a:pt x="623" y="394"/>
                    <a:pt x="625" y="392"/>
                  </a:cubicBezTo>
                  <a:cubicBezTo>
                    <a:pt x="626" y="390"/>
                    <a:pt x="623" y="387"/>
                    <a:pt x="620" y="388"/>
                  </a:cubicBezTo>
                  <a:cubicBezTo>
                    <a:pt x="616" y="389"/>
                    <a:pt x="613" y="383"/>
                    <a:pt x="611" y="385"/>
                  </a:cubicBezTo>
                  <a:cubicBezTo>
                    <a:pt x="609" y="386"/>
                    <a:pt x="610" y="382"/>
                    <a:pt x="607" y="384"/>
                  </a:cubicBezTo>
                  <a:cubicBezTo>
                    <a:pt x="604" y="385"/>
                    <a:pt x="602" y="383"/>
                    <a:pt x="601" y="381"/>
                  </a:cubicBezTo>
                  <a:cubicBezTo>
                    <a:pt x="600" y="377"/>
                    <a:pt x="593" y="372"/>
                    <a:pt x="588" y="370"/>
                  </a:cubicBezTo>
                  <a:cubicBezTo>
                    <a:pt x="585" y="369"/>
                    <a:pt x="587" y="367"/>
                    <a:pt x="589" y="369"/>
                  </a:cubicBezTo>
                  <a:cubicBezTo>
                    <a:pt x="592" y="370"/>
                    <a:pt x="595" y="367"/>
                    <a:pt x="596" y="366"/>
                  </a:cubicBezTo>
                  <a:cubicBezTo>
                    <a:pt x="597" y="364"/>
                    <a:pt x="594" y="362"/>
                    <a:pt x="593" y="362"/>
                  </a:cubicBezTo>
                  <a:cubicBezTo>
                    <a:pt x="591" y="362"/>
                    <a:pt x="591" y="360"/>
                    <a:pt x="592" y="358"/>
                  </a:cubicBezTo>
                  <a:cubicBezTo>
                    <a:pt x="592" y="357"/>
                    <a:pt x="587" y="355"/>
                    <a:pt x="586" y="353"/>
                  </a:cubicBezTo>
                  <a:cubicBezTo>
                    <a:pt x="586" y="351"/>
                    <a:pt x="584" y="350"/>
                    <a:pt x="584" y="348"/>
                  </a:cubicBezTo>
                  <a:cubicBezTo>
                    <a:pt x="584" y="347"/>
                    <a:pt x="581" y="345"/>
                    <a:pt x="581" y="343"/>
                  </a:cubicBezTo>
                  <a:cubicBezTo>
                    <a:pt x="581" y="341"/>
                    <a:pt x="576" y="337"/>
                    <a:pt x="576" y="334"/>
                  </a:cubicBezTo>
                  <a:cubicBezTo>
                    <a:pt x="576" y="333"/>
                    <a:pt x="574" y="331"/>
                    <a:pt x="573" y="328"/>
                  </a:cubicBezTo>
                  <a:cubicBezTo>
                    <a:pt x="572" y="325"/>
                    <a:pt x="570" y="326"/>
                    <a:pt x="569" y="331"/>
                  </a:cubicBezTo>
                  <a:cubicBezTo>
                    <a:pt x="568" y="334"/>
                    <a:pt x="564" y="334"/>
                    <a:pt x="565" y="335"/>
                  </a:cubicBezTo>
                  <a:cubicBezTo>
                    <a:pt x="568" y="338"/>
                    <a:pt x="566" y="338"/>
                    <a:pt x="564" y="340"/>
                  </a:cubicBezTo>
                  <a:cubicBezTo>
                    <a:pt x="563" y="342"/>
                    <a:pt x="565" y="344"/>
                    <a:pt x="563" y="344"/>
                  </a:cubicBezTo>
                  <a:cubicBezTo>
                    <a:pt x="561" y="344"/>
                    <a:pt x="562" y="349"/>
                    <a:pt x="561" y="347"/>
                  </a:cubicBezTo>
                  <a:cubicBezTo>
                    <a:pt x="559" y="345"/>
                    <a:pt x="556" y="345"/>
                    <a:pt x="556" y="347"/>
                  </a:cubicBezTo>
                  <a:cubicBezTo>
                    <a:pt x="556" y="350"/>
                    <a:pt x="550" y="352"/>
                    <a:pt x="549" y="352"/>
                  </a:cubicBezTo>
                  <a:cubicBezTo>
                    <a:pt x="547" y="352"/>
                    <a:pt x="547" y="347"/>
                    <a:pt x="545" y="348"/>
                  </a:cubicBezTo>
                  <a:cubicBezTo>
                    <a:pt x="543" y="350"/>
                    <a:pt x="543" y="345"/>
                    <a:pt x="540" y="345"/>
                  </a:cubicBezTo>
                  <a:cubicBezTo>
                    <a:pt x="538" y="345"/>
                    <a:pt x="536" y="345"/>
                    <a:pt x="537" y="343"/>
                  </a:cubicBezTo>
                  <a:cubicBezTo>
                    <a:pt x="538" y="340"/>
                    <a:pt x="532" y="339"/>
                    <a:pt x="534" y="337"/>
                  </a:cubicBezTo>
                  <a:cubicBezTo>
                    <a:pt x="536" y="335"/>
                    <a:pt x="533" y="333"/>
                    <a:pt x="533" y="329"/>
                  </a:cubicBezTo>
                  <a:cubicBezTo>
                    <a:pt x="532" y="324"/>
                    <a:pt x="535" y="324"/>
                    <a:pt x="535" y="322"/>
                  </a:cubicBezTo>
                  <a:cubicBezTo>
                    <a:pt x="535" y="320"/>
                    <a:pt x="533" y="320"/>
                    <a:pt x="531" y="322"/>
                  </a:cubicBezTo>
                  <a:cubicBezTo>
                    <a:pt x="529" y="323"/>
                    <a:pt x="529" y="320"/>
                    <a:pt x="527" y="320"/>
                  </a:cubicBezTo>
                  <a:cubicBezTo>
                    <a:pt x="525" y="320"/>
                    <a:pt x="518" y="320"/>
                    <a:pt x="518" y="318"/>
                  </a:cubicBezTo>
                  <a:cubicBezTo>
                    <a:pt x="518" y="314"/>
                    <a:pt x="515" y="316"/>
                    <a:pt x="514" y="313"/>
                  </a:cubicBezTo>
                  <a:cubicBezTo>
                    <a:pt x="514" y="310"/>
                    <a:pt x="511" y="312"/>
                    <a:pt x="511" y="310"/>
                  </a:cubicBezTo>
                  <a:cubicBezTo>
                    <a:pt x="511" y="308"/>
                    <a:pt x="510" y="308"/>
                    <a:pt x="508" y="308"/>
                  </a:cubicBezTo>
                  <a:cubicBezTo>
                    <a:pt x="506" y="308"/>
                    <a:pt x="505" y="305"/>
                    <a:pt x="502" y="305"/>
                  </a:cubicBezTo>
                  <a:cubicBezTo>
                    <a:pt x="500" y="305"/>
                    <a:pt x="497" y="307"/>
                    <a:pt x="495" y="308"/>
                  </a:cubicBezTo>
                  <a:cubicBezTo>
                    <a:pt x="494" y="308"/>
                    <a:pt x="490" y="305"/>
                    <a:pt x="489" y="306"/>
                  </a:cubicBezTo>
                  <a:cubicBezTo>
                    <a:pt x="487" y="308"/>
                    <a:pt x="487" y="306"/>
                    <a:pt x="482" y="304"/>
                  </a:cubicBezTo>
                  <a:cubicBezTo>
                    <a:pt x="478" y="303"/>
                    <a:pt x="473" y="303"/>
                    <a:pt x="473" y="304"/>
                  </a:cubicBezTo>
                  <a:cubicBezTo>
                    <a:pt x="472" y="306"/>
                    <a:pt x="469" y="306"/>
                    <a:pt x="469" y="309"/>
                  </a:cubicBezTo>
                  <a:cubicBezTo>
                    <a:pt x="470" y="313"/>
                    <a:pt x="474" y="312"/>
                    <a:pt x="475" y="315"/>
                  </a:cubicBezTo>
                  <a:cubicBezTo>
                    <a:pt x="475" y="317"/>
                    <a:pt x="473" y="316"/>
                    <a:pt x="473" y="319"/>
                  </a:cubicBezTo>
                  <a:cubicBezTo>
                    <a:pt x="472" y="320"/>
                    <a:pt x="470" y="320"/>
                    <a:pt x="470" y="321"/>
                  </a:cubicBezTo>
                  <a:cubicBezTo>
                    <a:pt x="470" y="323"/>
                    <a:pt x="472" y="323"/>
                    <a:pt x="473" y="326"/>
                  </a:cubicBezTo>
                  <a:cubicBezTo>
                    <a:pt x="473" y="329"/>
                    <a:pt x="475" y="329"/>
                    <a:pt x="476" y="333"/>
                  </a:cubicBezTo>
                  <a:cubicBezTo>
                    <a:pt x="476" y="336"/>
                    <a:pt x="474" y="336"/>
                    <a:pt x="473" y="336"/>
                  </a:cubicBezTo>
                  <a:cubicBezTo>
                    <a:pt x="471" y="337"/>
                    <a:pt x="473" y="339"/>
                    <a:pt x="470" y="342"/>
                  </a:cubicBezTo>
                  <a:cubicBezTo>
                    <a:pt x="468" y="344"/>
                    <a:pt x="466" y="347"/>
                    <a:pt x="468" y="348"/>
                  </a:cubicBezTo>
                  <a:cubicBezTo>
                    <a:pt x="470" y="350"/>
                    <a:pt x="477" y="353"/>
                    <a:pt x="479" y="357"/>
                  </a:cubicBezTo>
                  <a:cubicBezTo>
                    <a:pt x="482" y="362"/>
                    <a:pt x="481" y="369"/>
                    <a:pt x="480" y="374"/>
                  </a:cubicBezTo>
                  <a:cubicBezTo>
                    <a:pt x="480" y="379"/>
                    <a:pt x="475" y="380"/>
                    <a:pt x="470" y="384"/>
                  </a:cubicBezTo>
                  <a:cubicBezTo>
                    <a:pt x="466" y="388"/>
                    <a:pt x="462" y="388"/>
                    <a:pt x="460" y="388"/>
                  </a:cubicBezTo>
                  <a:cubicBezTo>
                    <a:pt x="458" y="388"/>
                    <a:pt x="459" y="392"/>
                    <a:pt x="462" y="395"/>
                  </a:cubicBezTo>
                  <a:cubicBezTo>
                    <a:pt x="465" y="398"/>
                    <a:pt x="463" y="399"/>
                    <a:pt x="464" y="403"/>
                  </a:cubicBezTo>
                  <a:cubicBezTo>
                    <a:pt x="466" y="406"/>
                    <a:pt x="464" y="408"/>
                    <a:pt x="466" y="411"/>
                  </a:cubicBezTo>
                  <a:cubicBezTo>
                    <a:pt x="468" y="415"/>
                    <a:pt x="466" y="416"/>
                    <a:pt x="465" y="418"/>
                  </a:cubicBezTo>
                  <a:cubicBezTo>
                    <a:pt x="462" y="420"/>
                    <a:pt x="466" y="418"/>
                    <a:pt x="466" y="421"/>
                  </a:cubicBezTo>
                  <a:cubicBezTo>
                    <a:pt x="466" y="424"/>
                    <a:pt x="465" y="423"/>
                    <a:pt x="462" y="421"/>
                  </a:cubicBezTo>
                  <a:cubicBezTo>
                    <a:pt x="460" y="419"/>
                    <a:pt x="458" y="424"/>
                    <a:pt x="458" y="426"/>
                  </a:cubicBezTo>
                  <a:cubicBezTo>
                    <a:pt x="458" y="428"/>
                    <a:pt x="453" y="423"/>
                    <a:pt x="452" y="423"/>
                  </a:cubicBezTo>
                  <a:cubicBezTo>
                    <a:pt x="451" y="424"/>
                    <a:pt x="452" y="420"/>
                    <a:pt x="449" y="418"/>
                  </a:cubicBezTo>
                  <a:cubicBezTo>
                    <a:pt x="446" y="416"/>
                    <a:pt x="444" y="416"/>
                    <a:pt x="444" y="413"/>
                  </a:cubicBezTo>
                  <a:cubicBezTo>
                    <a:pt x="444" y="411"/>
                    <a:pt x="439" y="409"/>
                    <a:pt x="439" y="406"/>
                  </a:cubicBezTo>
                  <a:cubicBezTo>
                    <a:pt x="439" y="404"/>
                    <a:pt x="440" y="397"/>
                    <a:pt x="438" y="395"/>
                  </a:cubicBezTo>
                  <a:cubicBezTo>
                    <a:pt x="437" y="394"/>
                    <a:pt x="438" y="391"/>
                    <a:pt x="439" y="390"/>
                  </a:cubicBezTo>
                  <a:cubicBezTo>
                    <a:pt x="440" y="388"/>
                    <a:pt x="438" y="385"/>
                    <a:pt x="435" y="385"/>
                  </a:cubicBezTo>
                  <a:cubicBezTo>
                    <a:pt x="432" y="385"/>
                    <a:pt x="428" y="383"/>
                    <a:pt x="424" y="384"/>
                  </a:cubicBezTo>
                  <a:cubicBezTo>
                    <a:pt x="419" y="384"/>
                    <a:pt x="418" y="383"/>
                    <a:pt x="416" y="382"/>
                  </a:cubicBezTo>
                  <a:cubicBezTo>
                    <a:pt x="415" y="381"/>
                    <a:pt x="411" y="379"/>
                    <a:pt x="406" y="378"/>
                  </a:cubicBezTo>
                  <a:cubicBezTo>
                    <a:pt x="401" y="376"/>
                    <a:pt x="398" y="374"/>
                    <a:pt x="398" y="372"/>
                  </a:cubicBezTo>
                  <a:cubicBezTo>
                    <a:pt x="397" y="370"/>
                    <a:pt x="393" y="369"/>
                    <a:pt x="391" y="369"/>
                  </a:cubicBezTo>
                  <a:cubicBezTo>
                    <a:pt x="390" y="367"/>
                    <a:pt x="385" y="366"/>
                    <a:pt x="383" y="366"/>
                  </a:cubicBezTo>
                  <a:cubicBezTo>
                    <a:pt x="382" y="367"/>
                    <a:pt x="376" y="362"/>
                    <a:pt x="373" y="362"/>
                  </a:cubicBezTo>
                  <a:cubicBezTo>
                    <a:pt x="370" y="362"/>
                    <a:pt x="363" y="365"/>
                    <a:pt x="362" y="366"/>
                  </a:cubicBezTo>
                  <a:cubicBezTo>
                    <a:pt x="361" y="366"/>
                    <a:pt x="362" y="363"/>
                    <a:pt x="363" y="362"/>
                  </a:cubicBezTo>
                  <a:cubicBezTo>
                    <a:pt x="364" y="360"/>
                    <a:pt x="360" y="356"/>
                    <a:pt x="360" y="353"/>
                  </a:cubicBezTo>
                  <a:cubicBezTo>
                    <a:pt x="359" y="349"/>
                    <a:pt x="358" y="345"/>
                    <a:pt x="355" y="346"/>
                  </a:cubicBezTo>
                  <a:cubicBezTo>
                    <a:pt x="351" y="346"/>
                    <a:pt x="347" y="345"/>
                    <a:pt x="346" y="344"/>
                  </a:cubicBezTo>
                  <a:cubicBezTo>
                    <a:pt x="346" y="344"/>
                    <a:pt x="346" y="334"/>
                    <a:pt x="346" y="330"/>
                  </a:cubicBezTo>
                  <a:cubicBezTo>
                    <a:pt x="346" y="326"/>
                    <a:pt x="351" y="320"/>
                    <a:pt x="351" y="318"/>
                  </a:cubicBezTo>
                  <a:cubicBezTo>
                    <a:pt x="351" y="315"/>
                    <a:pt x="354" y="314"/>
                    <a:pt x="357" y="313"/>
                  </a:cubicBezTo>
                  <a:cubicBezTo>
                    <a:pt x="358" y="313"/>
                    <a:pt x="357" y="308"/>
                    <a:pt x="359" y="308"/>
                  </a:cubicBezTo>
                  <a:cubicBezTo>
                    <a:pt x="362" y="308"/>
                    <a:pt x="362" y="307"/>
                    <a:pt x="362" y="304"/>
                  </a:cubicBezTo>
                  <a:cubicBezTo>
                    <a:pt x="363" y="302"/>
                    <a:pt x="366" y="304"/>
                    <a:pt x="364" y="302"/>
                  </a:cubicBezTo>
                  <a:cubicBezTo>
                    <a:pt x="362" y="300"/>
                    <a:pt x="364" y="300"/>
                    <a:pt x="368" y="300"/>
                  </a:cubicBezTo>
                  <a:cubicBezTo>
                    <a:pt x="371" y="300"/>
                    <a:pt x="377" y="298"/>
                    <a:pt x="376" y="295"/>
                  </a:cubicBezTo>
                  <a:cubicBezTo>
                    <a:pt x="375" y="291"/>
                    <a:pt x="366" y="294"/>
                    <a:pt x="366" y="291"/>
                  </a:cubicBezTo>
                  <a:cubicBezTo>
                    <a:pt x="366" y="287"/>
                    <a:pt x="353" y="287"/>
                    <a:pt x="354" y="285"/>
                  </a:cubicBezTo>
                  <a:cubicBezTo>
                    <a:pt x="355" y="284"/>
                    <a:pt x="367" y="287"/>
                    <a:pt x="370" y="288"/>
                  </a:cubicBezTo>
                  <a:cubicBezTo>
                    <a:pt x="375" y="290"/>
                    <a:pt x="376" y="290"/>
                    <a:pt x="380" y="290"/>
                  </a:cubicBezTo>
                  <a:cubicBezTo>
                    <a:pt x="383" y="290"/>
                    <a:pt x="381" y="285"/>
                    <a:pt x="382" y="284"/>
                  </a:cubicBezTo>
                  <a:cubicBezTo>
                    <a:pt x="382" y="282"/>
                    <a:pt x="389" y="286"/>
                    <a:pt x="393" y="285"/>
                  </a:cubicBezTo>
                  <a:cubicBezTo>
                    <a:pt x="396" y="284"/>
                    <a:pt x="400" y="276"/>
                    <a:pt x="403" y="274"/>
                  </a:cubicBezTo>
                  <a:cubicBezTo>
                    <a:pt x="406" y="272"/>
                    <a:pt x="403" y="271"/>
                    <a:pt x="397" y="271"/>
                  </a:cubicBezTo>
                  <a:cubicBezTo>
                    <a:pt x="391" y="271"/>
                    <a:pt x="388" y="269"/>
                    <a:pt x="384" y="266"/>
                  </a:cubicBezTo>
                  <a:cubicBezTo>
                    <a:pt x="381" y="264"/>
                    <a:pt x="382" y="262"/>
                    <a:pt x="385" y="262"/>
                  </a:cubicBezTo>
                  <a:cubicBezTo>
                    <a:pt x="388" y="262"/>
                    <a:pt x="396" y="270"/>
                    <a:pt x="400" y="270"/>
                  </a:cubicBezTo>
                  <a:cubicBezTo>
                    <a:pt x="403" y="270"/>
                    <a:pt x="408" y="263"/>
                    <a:pt x="411" y="261"/>
                  </a:cubicBezTo>
                  <a:cubicBezTo>
                    <a:pt x="414" y="259"/>
                    <a:pt x="408" y="259"/>
                    <a:pt x="406" y="257"/>
                  </a:cubicBezTo>
                  <a:cubicBezTo>
                    <a:pt x="405" y="256"/>
                    <a:pt x="409" y="255"/>
                    <a:pt x="412" y="255"/>
                  </a:cubicBezTo>
                  <a:cubicBezTo>
                    <a:pt x="415" y="255"/>
                    <a:pt x="416" y="257"/>
                    <a:pt x="417" y="259"/>
                  </a:cubicBezTo>
                  <a:cubicBezTo>
                    <a:pt x="418" y="259"/>
                    <a:pt x="423" y="258"/>
                    <a:pt x="425" y="258"/>
                  </a:cubicBezTo>
                  <a:cubicBezTo>
                    <a:pt x="428" y="258"/>
                    <a:pt x="425" y="254"/>
                    <a:pt x="421" y="252"/>
                  </a:cubicBezTo>
                  <a:cubicBezTo>
                    <a:pt x="417" y="250"/>
                    <a:pt x="421" y="247"/>
                    <a:pt x="422" y="250"/>
                  </a:cubicBezTo>
                  <a:cubicBezTo>
                    <a:pt x="423" y="252"/>
                    <a:pt x="426" y="252"/>
                    <a:pt x="428" y="255"/>
                  </a:cubicBezTo>
                  <a:cubicBezTo>
                    <a:pt x="430" y="259"/>
                    <a:pt x="430" y="256"/>
                    <a:pt x="433" y="255"/>
                  </a:cubicBezTo>
                  <a:cubicBezTo>
                    <a:pt x="437" y="254"/>
                    <a:pt x="439" y="251"/>
                    <a:pt x="441" y="249"/>
                  </a:cubicBezTo>
                  <a:cubicBezTo>
                    <a:pt x="442" y="247"/>
                    <a:pt x="442" y="250"/>
                    <a:pt x="444" y="247"/>
                  </a:cubicBezTo>
                  <a:cubicBezTo>
                    <a:pt x="447" y="244"/>
                    <a:pt x="443" y="241"/>
                    <a:pt x="442" y="239"/>
                  </a:cubicBezTo>
                  <a:cubicBezTo>
                    <a:pt x="439" y="236"/>
                    <a:pt x="442" y="235"/>
                    <a:pt x="439" y="234"/>
                  </a:cubicBezTo>
                  <a:cubicBezTo>
                    <a:pt x="436" y="232"/>
                    <a:pt x="435" y="230"/>
                    <a:pt x="439" y="230"/>
                  </a:cubicBezTo>
                  <a:cubicBezTo>
                    <a:pt x="442" y="231"/>
                    <a:pt x="444" y="230"/>
                    <a:pt x="446" y="228"/>
                  </a:cubicBezTo>
                  <a:cubicBezTo>
                    <a:pt x="448" y="225"/>
                    <a:pt x="442" y="225"/>
                    <a:pt x="444" y="223"/>
                  </a:cubicBezTo>
                  <a:cubicBezTo>
                    <a:pt x="447" y="222"/>
                    <a:pt x="444" y="220"/>
                    <a:pt x="442" y="220"/>
                  </a:cubicBezTo>
                  <a:cubicBezTo>
                    <a:pt x="439" y="220"/>
                    <a:pt x="436" y="219"/>
                    <a:pt x="436" y="216"/>
                  </a:cubicBezTo>
                  <a:cubicBezTo>
                    <a:pt x="436" y="213"/>
                    <a:pt x="430" y="215"/>
                    <a:pt x="428" y="213"/>
                  </a:cubicBezTo>
                  <a:cubicBezTo>
                    <a:pt x="425" y="212"/>
                    <a:pt x="418" y="212"/>
                    <a:pt x="416" y="212"/>
                  </a:cubicBezTo>
                  <a:cubicBezTo>
                    <a:pt x="415" y="213"/>
                    <a:pt x="414" y="220"/>
                    <a:pt x="417" y="220"/>
                  </a:cubicBezTo>
                  <a:cubicBezTo>
                    <a:pt x="419" y="220"/>
                    <a:pt x="421" y="223"/>
                    <a:pt x="419" y="223"/>
                  </a:cubicBezTo>
                  <a:cubicBezTo>
                    <a:pt x="417" y="224"/>
                    <a:pt x="419" y="227"/>
                    <a:pt x="418" y="226"/>
                  </a:cubicBezTo>
                  <a:cubicBezTo>
                    <a:pt x="416" y="226"/>
                    <a:pt x="414" y="225"/>
                    <a:pt x="413" y="230"/>
                  </a:cubicBezTo>
                  <a:cubicBezTo>
                    <a:pt x="412" y="235"/>
                    <a:pt x="412" y="235"/>
                    <a:pt x="409" y="237"/>
                  </a:cubicBezTo>
                  <a:cubicBezTo>
                    <a:pt x="406" y="239"/>
                    <a:pt x="408" y="233"/>
                    <a:pt x="406" y="233"/>
                  </a:cubicBezTo>
                  <a:cubicBezTo>
                    <a:pt x="404" y="233"/>
                    <a:pt x="403" y="238"/>
                    <a:pt x="405" y="238"/>
                  </a:cubicBezTo>
                  <a:cubicBezTo>
                    <a:pt x="407" y="239"/>
                    <a:pt x="407" y="241"/>
                    <a:pt x="407" y="243"/>
                  </a:cubicBezTo>
                  <a:cubicBezTo>
                    <a:pt x="408" y="246"/>
                    <a:pt x="405" y="244"/>
                    <a:pt x="403" y="247"/>
                  </a:cubicBezTo>
                  <a:cubicBezTo>
                    <a:pt x="401" y="249"/>
                    <a:pt x="401" y="246"/>
                    <a:pt x="398" y="244"/>
                  </a:cubicBezTo>
                  <a:cubicBezTo>
                    <a:pt x="396" y="242"/>
                    <a:pt x="394" y="238"/>
                    <a:pt x="394" y="235"/>
                  </a:cubicBezTo>
                  <a:cubicBezTo>
                    <a:pt x="394" y="234"/>
                    <a:pt x="394" y="233"/>
                    <a:pt x="396" y="233"/>
                  </a:cubicBezTo>
                  <a:cubicBezTo>
                    <a:pt x="398" y="232"/>
                    <a:pt x="396" y="231"/>
                    <a:pt x="396" y="227"/>
                  </a:cubicBezTo>
                  <a:cubicBezTo>
                    <a:pt x="396" y="224"/>
                    <a:pt x="394" y="225"/>
                    <a:pt x="392" y="223"/>
                  </a:cubicBezTo>
                  <a:cubicBezTo>
                    <a:pt x="389" y="219"/>
                    <a:pt x="386" y="219"/>
                    <a:pt x="384" y="221"/>
                  </a:cubicBezTo>
                  <a:cubicBezTo>
                    <a:pt x="383" y="223"/>
                    <a:pt x="384" y="225"/>
                    <a:pt x="382" y="226"/>
                  </a:cubicBezTo>
                  <a:cubicBezTo>
                    <a:pt x="380" y="227"/>
                    <a:pt x="381" y="232"/>
                    <a:pt x="379" y="232"/>
                  </a:cubicBezTo>
                  <a:cubicBezTo>
                    <a:pt x="377" y="233"/>
                    <a:pt x="378" y="223"/>
                    <a:pt x="376" y="223"/>
                  </a:cubicBezTo>
                  <a:cubicBezTo>
                    <a:pt x="374" y="223"/>
                    <a:pt x="374" y="221"/>
                    <a:pt x="377" y="220"/>
                  </a:cubicBezTo>
                  <a:cubicBezTo>
                    <a:pt x="380" y="220"/>
                    <a:pt x="381" y="217"/>
                    <a:pt x="379" y="217"/>
                  </a:cubicBezTo>
                  <a:cubicBezTo>
                    <a:pt x="377" y="217"/>
                    <a:pt x="373" y="214"/>
                    <a:pt x="371" y="214"/>
                  </a:cubicBezTo>
                  <a:cubicBezTo>
                    <a:pt x="370" y="213"/>
                    <a:pt x="368" y="217"/>
                    <a:pt x="366" y="215"/>
                  </a:cubicBezTo>
                  <a:cubicBezTo>
                    <a:pt x="364" y="214"/>
                    <a:pt x="366" y="210"/>
                    <a:pt x="366" y="209"/>
                  </a:cubicBezTo>
                  <a:cubicBezTo>
                    <a:pt x="367" y="207"/>
                    <a:pt x="369" y="210"/>
                    <a:pt x="370" y="208"/>
                  </a:cubicBezTo>
                  <a:cubicBezTo>
                    <a:pt x="372" y="205"/>
                    <a:pt x="366" y="205"/>
                    <a:pt x="366" y="203"/>
                  </a:cubicBezTo>
                  <a:cubicBezTo>
                    <a:pt x="366" y="200"/>
                    <a:pt x="361" y="199"/>
                    <a:pt x="359" y="198"/>
                  </a:cubicBezTo>
                  <a:cubicBezTo>
                    <a:pt x="358" y="198"/>
                    <a:pt x="360" y="194"/>
                    <a:pt x="359" y="192"/>
                  </a:cubicBezTo>
                  <a:cubicBezTo>
                    <a:pt x="358" y="190"/>
                    <a:pt x="353" y="186"/>
                    <a:pt x="350" y="186"/>
                  </a:cubicBezTo>
                  <a:cubicBezTo>
                    <a:pt x="347" y="186"/>
                    <a:pt x="346" y="182"/>
                    <a:pt x="348" y="183"/>
                  </a:cubicBezTo>
                  <a:cubicBezTo>
                    <a:pt x="350" y="183"/>
                    <a:pt x="351" y="182"/>
                    <a:pt x="354" y="178"/>
                  </a:cubicBezTo>
                  <a:cubicBezTo>
                    <a:pt x="357" y="175"/>
                    <a:pt x="357" y="174"/>
                    <a:pt x="355" y="174"/>
                  </a:cubicBezTo>
                  <a:cubicBezTo>
                    <a:pt x="353" y="173"/>
                    <a:pt x="352" y="171"/>
                    <a:pt x="356" y="171"/>
                  </a:cubicBezTo>
                  <a:cubicBezTo>
                    <a:pt x="358" y="172"/>
                    <a:pt x="365" y="174"/>
                    <a:pt x="367" y="172"/>
                  </a:cubicBezTo>
                  <a:cubicBezTo>
                    <a:pt x="369" y="171"/>
                    <a:pt x="375" y="161"/>
                    <a:pt x="378" y="158"/>
                  </a:cubicBezTo>
                  <a:cubicBezTo>
                    <a:pt x="380" y="154"/>
                    <a:pt x="376" y="153"/>
                    <a:pt x="370" y="154"/>
                  </a:cubicBezTo>
                  <a:cubicBezTo>
                    <a:pt x="364" y="155"/>
                    <a:pt x="362" y="152"/>
                    <a:pt x="358" y="151"/>
                  </a:cubicBezTo>
                  <a:cubicBezTo>
                    <a:pt x="353" y="151"/>
                    <a:pt x="344" y="152"/>
                    <a:pt x="342" y="154"/>
                  </a:cubicBezTo>
                  <a:cubicBezTo>
                    <a:pt x="341" y="155"/>
                    <a:pt x="345" y="157"/>
                    <a:pt x="344" y="159"/>
                  </a:cubicBezTo>
                  <a:cubicBezTo>
                    <a:pt x="344" y="160"/>
                    <a:pt x="341" y="157"/>
                    <a:pt x="339" y="158"/>
                  </a:cubicBezTo>
                  <a:cubicBezTo>
                    <a:pt x="338" y="159"/>
                    <a:pt x="340" y="161"/>
                    <a:pt x="339" y="166"/>
                  </a:cubicBezTo>
                  <a:cubicBezTo>
                    <a:pt x="339" y="173"/>
                    <a:pt x="341" y="173"/>
                    <a:pt x="342" y="174"/>
                  </a:cubicBezTo>
                  <a:cubicBezTo>
                    <a:pt x="344" y="177"/>
                    <a:pt x="344" y="180"/>
                    <a:pt x="344" y="184"/>
                  </a:cubicBezTo>
                  <a:cubicBezTo>
                    <a:pt x="344" y="187"/>
                    <a:pt x="340" y="186"/>
                    <a:pt x="339" y="187"/>
                  </a:cubicBezTo>
                  <a:cubicBezTo>
                    <a:pt x="338" y="188"/>
                    <a:pt x="342" y="190"/>
                    <a:pt x="341" y="192"/>
                  </a:cubicBezTo>
                  <a:cubicBezTo>
                    <a:pt x="341" y="195"/>
                    <a:pt x="337" y="191"/>
                    <a:pt x="335" y="191"/>
                  </a:cubicBezTo>
                  <a:cubicBezTo>
                    <a:pt x="334" y="192"/>
                    <a:pt x="332" y="198"/>
                    <a:pt x="334" y="199"/>
                  </a:cubicBezTo>
                  <a:cubicBezTo>
                    <a:pt x="335" y="201"/>
                    <a:pt x="336" y="201"/>
                    <a:pt x="334" y="203"/>
                  </a:cubicBezTo>
                  <a:cubicBezTo>
                    <a:pt x="334" y="205"/>
                    <a:pt x="332" y="209"/>
                    <a:pt x="335" y="211"/>
                  </a:cubicBezTo>
                  <a:cubicBezTo>
                    <a:pt x="339" y="214"/>
                    <a:pt x="346" y="214"/>
                    <a:pt x="350" y="217"/>
                  </a:cubicBezTo>
                  <a:cubicBezTo>
                    <a:pt x="354" y="219"/>
                    <a:pt x="348" y="218"/>
                    <a:pt x="350" y="221"/>
                  </a:cubicBezTo>
                  <a:cubicBezTo>
                    <a:pt x="352" y="223"/>
                    <a:pt x="347" y="224"/>
                    <a:pt x="348" y="226"/>
                  </a:cubicBezTo>
                  <a:cubicBezTo>
                    <a:pt x="348" y="229"/>
                    <a:pt x="349" y="227"/>
                    <a:pt x="351" y="223"/>
                  </a:cubicBezTo>
                  <a:cubicBezTo>
                    <a:pt x="354" y="221"/>
                    <a:pt x="355" y="225"/>
                    <a:pt x="355" y="228"/>
                  </a:cubicBezTo>
                  <a:cubicBezTo>
                    <a:pt x="355" y="231"/>
                    <a:pt x="352" y="229"/>
                    <a:pt x="350" y="233"/>
                  </a:cubicBezTo>
                  <a:cubicBezTo>
                    <a:pt x="347" y="235"/>
                    <a:pt x="346" y="236"/>
                    <a:pt x="343" y="235"/>
                  </a:cubicBezTo>
                  <a:cubicBezTo>
                    <a:pt x="339" y="235"/>
                    <a:pt x="341" y="240"/>
                    <a:pt x="343" y="243"/>
                  </a:cubicBezTo>
                  <a:cubicBezTo>
                    <a:pt x="344" y="246"/>
                    <a:pt x="342" y="247"/>
                    <a:pt x="338" y="246"/>
                  </a:cubicBezTo>
                  <a:cubicBezTo>
                    <a:pt x="334" y="245"/>
                    <a:pt x="333" y="242"/>
                    <a:pt x="334" y="239"/>
                  </a:cubicBezTo>
                  <a:cubicBezTo>
                    <a:pt x="336" y="236"/>
                    <a:pt x="338" y="234"/>
                    <a:pt x="335" y="234"/>
                  </a:cubicBezTo>
                  <a:cubicBezTo>
                    <a:pt x="334" y="234"/>
                    <a:pt x="329" y="234"/>
                    <a:pt x="327" y="231"/>
                  </a:cubicBezTo>
                  <a:cubicBezTo>
                    <a:pt x="325" y="229"/>
                    <a:pt x="328" y="230"/>
                    <a:pt x="333" y="230"/>
                  </a:cubicBezTo>
                  <a:cubicBezTo>
                    <a:pt x="337" y="231"/>
                    <a:pt x="334" y="227"/>
                    <a:pt x="336" y="227"/>
                  </a:cubicBezTo>
                  <a:cubicBezTo>
                    <a:pt x="340" y="227"/>
                    <a:pt x="342" y="229"/>
                    <a:pt x="345" y="226"/>
                  </a:cubicBezTo>
                  <a:cubicBezTo>
                    <a:pt x="347" y="224"/>
                    <a:pt x="343" y="220"/>
                    <a:pt x="341" y="221"/>
                  </a:cubicBezTo>
                  <a:cubicBezTo>
                    <a:pt x="338" y="221"/>
                    <a:pt x="334" y="223"/>
                    <a:pt x="334" y="220"/>
                  </a:cubicBezTo>
                  <a:cubicBezTo>
                    <a:pt x="334" y="218"/>
                    <a:pt x="339" y="219"/>
                    <a:pt x="341" y="219"/>
                  </a:cubicBezTo>
                  <a:cubicBezTo>
                    <a:pt x="343" y="218"/>
                    <a:pt x="340" y="215"/>
                    <a:pt x="336" y="216"/>
                  </a:cubicBezTo>
                  <a:cubicBezTo>
                    <a:pt x="334" y="217"/>
                    <a:pt x="331" y="217"/>
                    <a:pt x="328" y="214"/>
                  </a:cubicBezTo>
                  <a:cubicBezTo>
                    <a:pt x="325" y="211"/>
                    <a:pt x="321" y="210"/>
                    <a:pt x="320" y="216"/>
                  </a:cubicBezTo>
                  <a:cubicBezTo>
                    <a:pt x="319" y="223"/>
                    <a:pt x="314" y="219"/>
                    <a:pt x="312" y="222"/>
                  </a:cubicBezTo>
                  <a:cubicBezTo>
                    <a:pt x="310" y="223"/>
                    <a:pt x="314" y="225"/>
                    <a:pt x="319" y="225"/>
                  </a:cubicBezTo>
                  <a:cubicBezTo>
                    <a:pt x="323" y="225"/>
                    <a:pt x="326" y="229"/>
                    <a:pt x="324" y="229"/>
                  </a:cubicBezTo>
                  <a:cubicBezTo>
                    <a:pt x="322" y="229"/>
                    <a:pt x="323" y="233"/>
                    <a:pt x="321" y="231"/>
                  </a:cubicBezTo>
                  <a:cubicBezTo>
                    <a:pt x="319" y="230"/>
                    <a:pt x="316" y="231"/>
                    <a:pt x="318" y="234"/>
                  </a:cubicBezTo>
                  <a:cubicBezTo>
                    <a:pt x="320" y="235"/>
                    <a:pt x="317" y="236"/>
                    <a:pt x="318" y="238"/>
                  </a:cubicBezTo>
                  <a:cubicBezTo>
                    <a:pt x="318" y="240"/>
                    <a:pt x="314" y="238"/>
                    <a:pt x="310" y="238"/>
                  </a:cubicBezTo>
                  <a:cubicBezTo>
                    <a:pt x="307" y="237"/>
                    <a:pt x="300" y="239"/>
                    <a:pt x="296" y="240"/>
                  </a:cubicBezTo>
                  <a:cubicBezTo>
                    <a:pt x="291" y="241"/>
                    <a:pt x="286" y="239"/>
                    <a:pt x="285" y="237"/>
                  </a:cubicBezTo>
                  <a:cubicBezTo>
                    <a:pt x="283" y="235"/>
                    <a:pt x="280" y="235"/>
                    <a:pt x="276" y="235"/>
                  </a:cubicBezTo>
                  <a:cubicBezTo>
                    <a:pt x="274" y="235"/>
                    <a:pt x="274" y="232"/>
                    <a:pt x="270" y="232"/>
                  </a:cubicBezTo>
                  <a:cubicBezTo>
                    <a:pt x="265" y="232"/>
                    <a:pt x="266" y="228"/>
                    <a:pt x="266" y="226"/>
                  </a:cubicBezTo>
                  <a:cubicBezTo>
                    <a:pt x="265" y="223"/>
                    <a:pt x="257" y="224"/>
                    <a:pt x="254" y="226"/>
                  </a:cubicBezTo>
                  <a:cubicBezTo>
                    <a:pt x="250" y="228"/>
                    <a:pt x="245" y="227"/>
                    <a:pt x="243" y="231"/>
                  </a:cubicBezTo>
                  <a:cubicBezTo>
                    <a:pt x="241" y="235"/>
                    <a:pt x="245" y="235"/>
                    <a:pt x="247" y="235"/>
                  </a:cubicBezTo>
                  <a:cubicBezTo>
                    <a:pt x="249" y="235"/>
                    <a:pt x="249" y="231"/>
                    <a:pt x="253" y="232"/>
                  </a:cubicBezTo>
                  <a:cubicBezTo>
                    <a:pt x="258" y="233"/>
                    <a:pt x="262" y="227"/>
                    <a:pt x="263" y="229"/>
                  </a:cubicBezTo>
                  <a:cubicBezTo>
                    <a:pt x="265" y="231"/>
                    <a:pt x="255" y="235"/>
                    <a:pt x="251" y="235"/>
                  </a:cubicBezTo>
                  <a:cubicBezTo>
                    <a:pt x="247" y="236"/>
                    <a:pt x="248" y="240"/>
                    <a:pt x="251" y="246"/>
                  </a:cubicBezTo>
                  <a:cubicBezTo>
                    <a:pt x="256" y="252"/>
                    <a:pt x="250" y="248"/>
                    <a:pt x="250" y="251"/>
                  </a:cubicBezTo>
                  <a:cubicBezTo>
                    <a:pt x="250" y="254"/>
                    <a:pt x="242" y="250"/>
                    <a:pt x="245" y="249"/>
                  </a:cubicBezTo>
                  <a:cubicBezTo>
                    <a:pt x="249" y="248"/>
                    <a:pt x="247" y="246"/>
                    <a:pt x="245" y="244"/>
                  </a:cubicBezTo>
                  <a:cubicBezTo>
                    <a:pt x="242" y="241"/>
                    <a:pt x="240" y="244"/>
                    <a:pt x="240" y="241"/>
                  </a:cubicBezTo>
                  <a:cubicBezTo>
                    <a:pt x="241" y="239"/>
                    <a:pt x="238" y="241"/>
                    <a:pt x="236" y="239"/>
                  </a:cubicBezTo>
                  <a:cubicBezTo>
                    <a:pt x="234" y="237"/>
                    <a:pt x="232" y="236"/>
                    <a:pt x="229" y="238"/>
                  </a:cubicBezTo>
                  <a:cubicBezTo>
                    <a:pt x="226" y="239"/>
                    <a:pt x="223" y="239"/>
                    <a:pt x="215" y="240"/>
                  </a:cubicBezTo>
                  <a:cubicBezTo>
                    <a:pt x="209" y="241"/>
                    <a:pt x="196" y="241"/>
                    <a:pt x="193" y="239"/>
                  </a:cubicBezTo>
                  <a:cubicBezTo>
                    <a:pt x="191" y="236"/>
                    <a:pt x="200" y="233"/>
                    <a:pt x="202" y="233"/>
                  </a:cubicBezTo>
                  <a:cubicBezTo>
                    <a:pt x="204" y="234"/>
                    <a:pt x="203" y="230"/>
                    <a:pt x="200" y="227"/>
                  </a:cubicBezTo>
                  <a:cubicBezTo>
                    <a:pt x="195" y="224"/>
                    <a:pt x="187" y="223"/>
                    <a:pt x="187" y="224"/>
                  </a:cubicBezTo>
                  <a:cubicBezTo>
                    <a:pt x="188" y="226"/>
                    <a:pt x="182" y="224"/>
                    <a:pt x="177" y="223"/>
                  </a:cubicBezTo>
                  <a:cubicBezTo>
                    <a:pt x="170" y="223"/>
                    <a:pt x="169" y="220"/>
                    <a:pt x="166" y="220"/>
                  </a:cubicBezTo>
                  <a:cubicBezTo>
                    <a:pt x="162" y="220"/>
                    <a:pt x="155" y="219"/>
                    <a:pt x="151" y="215"/>
                  </a:cubicBezTo>
                  <a:cubicBezTo>
                    <a:pt x="146" y="211"/>
                    <a:pt x="135" y="212"/>
                    <a:pt x="134" y="216"/>
                  </a:cubicBezTo>
                  <a:cubicBezTo>
                    <a:pt x="133" y="219"/>
                    <a:pt x="130" y="219"/>
                    <a:pt x="126" y="219"/>
                  </a:cubicBezTo>
                  <a:cubicBezTo>
                    <a:pt x="122" y="219"/>
                    <a:pt x="128" y="215"/>
                    <a:pt x="126" y="214"/>
                  </a:cubicBezTo>
                  <a:cubicBezTo>
                    <a:pt x="124" y="213"/>
                    <a:pt x="126" y="209"/>
                    <a:pt x="123" y="209"/>
                  </a:cubicBezTo>
                  <a:cubicBezTo>
                    <a:pt x="121" y="208"/>
                    <a:pt x="118" y="219"/>
                    <a:pt x="114" y="219"/>
                  </a:cubicBezTo>
                  <a:cubicBezTo>
                    <a:pt x="108" y="219"/>
                    <a:pt x="106" y="207"/>
                    <a:pt x="102" y="204"/>
                  </a:cubicBezTo>
                  <a:cubicBezTo>
                    <a:pt x="98" y="201"/>
                    <a:pt x="94" y="200"/>
                    <a:pt x="98" y="205"/>
                  </a:cubicBezTo>
                  <a:cubicBezTo>
                    <a:pt x="101" y="210"/>
                    <a:pt x="94" y="207"/>
                    <a:pt x="95" y="210"/>
                  </a:cubicBezTo>
                  <a:cubicBezTo>
                    <a:pt x="95" y="212"/>
                    <a:pt x="90" y="216"/>
                    <a:pt x="90" y="214"/>
                  </a:cubicBezTo>
                  <a:cubicBezTo>
                    <a:pt x="90" y="212"/>
                    <a:pt x="86" y="210"/>
                    <a:pt x="82" y="215"/>
                  </a:cubicBezTo>
                  <a:cubicBezTo>
                    <a:pt x="79" y="220"/>
                    <a:pt x="76" y="220"/>
                    <a:pt x="75" y="218"/>
                  </a:cubicBezTo>
                  <a:cubicBezTo>
                    <a:pt x="75" y="216"/>
                    <a:pt x="63" y="223"/>
                    <a:pt x="64" y="224"/>
                  </a:cubicBezTo>
                  <a:cubicBezTo>
                    <a:pt x="64" y="226"/>
                    <a:pt x="62" y="227"/>
                    <a:pt x="59" y="227"/>
                  </a:cubicBezTo>
                  <a:cubicBezTo>
                    <a:pt x="56" y="227"/>
                    <a:pt x="58" y="224"/>
                    <a:pt x="61" y="223"/>
                  </a:cubicBezTo>
                  <a:cubicBezTo>
                    <a:pt x="64" y="222"/>
                    <a:pt x="71" y="216"/>
                    <a:pt x="75" y="215"/>
                  </a:cubicBezTo>
                  <a:cubicBezTo>
                    <a:pt x="79" y="214"/>
                    <a:pt x="87" y="211"/>
                    <a:pt x="87" y="210"/>
                  </a:cubicBezTo>
                  <a:cubicBezTo>
                    <a:pt x="87" y="208"/>
                    <a:pt x="83" y="209"/>
                    <a:pt x="81" y="209"/>
                  </a:cubicBezTo>
                  <a:cubicBezTo>
                    <a:pt x="78" y="208"/>
                    <a:pt x="73" y="211"/>
                    <a:pt x="69" y="213"/>
                  </a:cubicBezTo>
                  <a:cubicBezTo>
                    <a:pt x="64" y="215"/>
                    <a:pt x="59" y="214"/>
                    <a:pt x="60" y="217"/>
                  </a:cubicBezTo>
                  <a:cubicBezTo>
                    <a:pt x="62" y="220"/>
                    <a:pt x="57" y="217"/>
                    <a:pt x="55" y="219"/>
                  </a:cubicBezTo>
                  <a:cubicBezTo>
                    <a:pt x="54" y="221"/>
                    <a:pt x="52" y="218"/>
                    <a:pt x="54" y="217"/>
                  </a:cubicBezTo>
                  <a:cubicBezTo>
                    <a:pt x="55" y="216"/>
                    <a:pt x="49" y="214"/>
                    <a:pt x="49" y="216"/>
                  </a:cubicBezTo>
                  <a:cubicBezTo>
                    <a:pt x="49" y="217"/>
                    <a:pt x="48" y="218"/>
                    <a:pt x="45" y="218"/>
                  </a:cubicBezTo>
                  <a:cubicBezTo>
                    <a:pt x="41" y="218"/>
                    <a:pt x="36" y="221"/>
                    <a:pt x="39" y="223"/>
                  </a:cubicBezTo>
                  <a:cubicBezTo>
                    <a:pt x="42" y="225"/>
                    <a:pt x="44" y="226"/>
                    <a:pt x="43" y="227"/>
                  </a:cubicBezTo>
                  <a:cubicBezTo>
                    <a:pt x="41" y="229"/>
                    <a:pt x="37" y="223"/>
                    <a:pt x="31" y="224"/>
                  </a:cubicBezTo>
                  <a:cubicBezTo>
                    <a:pt x="25" y="225"/>
                    <a:pt x="14" y="218"/>
                    <a:pt x="14" y="216"/>
                  </a:cubicBezTo>
                  <a:cubicBezTo>
                    <a:pt x="14" y="215"/>
                    <a:pt x="6" y="216"/>
                    <a:pt x="0" y="21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0" y="329"/>
                    <a:pt x="3" y="332"/>
                    <a:pt x="4" y="330"/>
                  </a:cubicBezTo>
                  <a:cubicBezTo>
                    <a:pt x="5" y="329"/>
                    <a:pt x="7" y="331"/>
                    <a:pt x="10" y="329"/>
                  </a:cubicBezTo>
                  <a:cubicBezTo>
                    <a:pt x="15" y="327"/>
                    <a:pt x="16" y="331"/>
                    <a:pt x="16" y="333"/>
                  </a:cubicBezTo>
                  <a:cubicBezTo>
                    <a:pt x="16" y="334"/>
                    <a:pt x="22" y="337"/>
                    <a:pt x="23" y="340"/>
                  </a:cubicBezTo>
                  <a:cubicBezTo>
                    <a:pt x="25" y="343"/>
                    <a:pt x="27" y="345"/>
                    <a:pt x="29" y="344"/>
                  </a:cubicBezTo>
                  <a:cubicBezTo>
                    <a:pt x="32" y="342"/>
                    <a:pt x="36" y="341"/>
                    <a:pt x="36" y="338"/>
                  </a:cubicBezTo>
                  <a:cubicBezTo>
                    <a:pt x="36" y="335"/>
                    <a:pt x="46" y="335"/>
                    <a:pt x="46" y="339"/>
                  </a:cubicBezTo>
                  <a:cubicBezTo>
                    <a:pt x="46" y="343"/>
                    <a:pt x="57" y="347"/>
                    <a:pt x="62" y="357"/>
                  </a:cubicBezTo>
                  <a:cubicBezTo>
                    <a:pt x="68" y="367"/>
                    <a:pt x="67" y="369"/>
                    <a:pt x="75" y="372"/>
                  </a:cubicBezTo>
                  <a:cubicBezTo>
                    <a:pt x="83" y="376"/>
                    <a:pt x="83" y="378"/>
                    <a:pt x="82" y="381"/>
                  </a:cubicBezTo>
                  <a:cubicBezTo>
                    <a:pt x="82" y="383"/>
                    <a:pt x="87" y="385"/>
                    <a:pt x="83" y="387"/>
                  </a:cubicBezTo>
                  <a:cubicBezTo>
                    <a:pt x="82" y="388"/>
                    <a:pt x="81" y="390"/>
                    <a:pt x="79" y="391"/>
                  </a:cubicBezTo>
                  <a:cubicBezTo>
                    <a:pt x="79" y="393"/>
                    <a:pt x="81" y="394"/>
                    <a:pt x="82" y="394"/>
                  </a:cubicBezTo>
                  <a:cubicBezTo>
                    <a:pt x="83" y="396"/>
                    <a:pt x="78" y="396"/>
                    <a:pt x="80" y="398"/>
                  </a:cubicBezTo>
                  <a:cubicBezTo>
                    <a:pt x="82" y="399"/>
                    <a:pt x="80" y="402"/>
                    <a:pt x="82" y="404"/>
                  </a:cubicBezTo>
                  <a:cubicBezTo>
                    <a:pt x="82" y="406"/>
                    <a:pt x="86" y="405"/>
                    <a:pt x="88" y="403"/>
                  </a:cubicBezTo>
                  <a:cubicBezTo>
                    <a:pt x="90" y="402"/>
                    <a:pt x="91" y="405"/>
                    <a:pt x="89" y="407"/>
                  </a:cubicBezTo>
                  <a:cubicBezTo>
                    <a:pt x="88" y="410"/>
                    <a:pt x="91" y="412"/>
                    <a:pt x="93" y="410"/>
                  </a:cubicBezTo>
                  <a:cubicBezTo>
                    <a:pt x="94" y="408"/>
                    <a:pt x="97" y="413"/>
                    <a:pt x="98" y="414"/>
                  </a:cubicBezTo>
                  <a:cubicBezTo>
                    <a:pt x="100" y="415"/>
                    <a:pt x="102" y="417"/>
                    <a:pt x="99" y="417"/>
                  </a:cubicBezTo>
                  <a:cubicBezTo>
                    <a:pt x="96" y="417"/>
                    <a:pt x="97" y="421"/>
                    <a:pt x="99" y="421"/>
                  </a:cubicBezTo>
                  <a:cubicBezTo>
                    <a:pt x="101" y="421"/>
                    <a:pt x="100" y="424"/>
                    <a:pt x="100" y="425"/>
                  </a:cubicBezTo>
                  <a:cubicBezTo>
                    <a:pt x="100" y="427"/>
                    <a:pt x="106" y="429"/>
                    <a:pt x="108" y="429"/>
                  </a:cubicBezTo>
                  <a:cubicBezTo>
                    <a:pt x="110" y="428"/>
                    <a:pt x="112" y="430"/>
                    <a:pt x="113" y="431"/>
                  </a:cubicBezTo>
                  <a:cubicBezTo>
                    <a:pt x="114" y="433"/>
                    <a:pt x="118" y="434"/>
                    <a:pt x="119" y="433"/>
                  </a:cubicBezTo>
                  <a:cubicBezTo>
                    <a:pt x="121" y="432"/>
                    <a:pt x="122" y="435"/>
                    <a:pt x="122" y="438"/>
                  </a:cubicBezTo>
                  <a:cubicBezTo>
                    <a:pt x="123" y="440"/>
                    <a:pt x="126" y="439"/>
                    <a:pt x="128" y="439"/>
                  </a:cubicBezTo>
                  <a:cubicBezTo>
                    <a:pt x="130" y="439"/>
                    <a:pt x="131" y="442"/>
                    <a:pt x="132" y="441"/>
                  </a:cubicBezTo>
                  <a:cubicBezTo>
                    <a:pt x="135" y="440"/>
                    <a:pt x="136" y="444"/>
                    <a:pt x="138" y="448"/>
                  </a:cubicBezTo>
                  <a:cubicBezTo>
                    <a:pt x="343" y="447"/>
                    <a:pt x="343" y="447"/>
                    <a:pt x="343" y="447"/>
                  </a:cubicBezTo>
                  <a:cubicBezTo>
                    <a:pt x="343" y="447"/>
                    <a:pt x="343" y="442"/>
                    <a:pt x="346" y="443"/>
                  </a:cubicBezTo>
                  <a:cubicBezTo>
                    <a:pt x="347" y="445"/>
                    <a:pt x="346" y="448"/>
                    <a:pt x="348" y="449"/>
                  </a:cubicBezTo>
                  <a:cubicBezTo>
                    <a:pt x="351" y="450"/>
                    <a:pt x="353" y="452"/>
                    <a:pt x="355" y="451"/>
                  </a:cubicBezTo>
                  <a:cubicBezTo>
                    <a:pt x="357" y="451"/>
                    <a:pt x="359" y="448"/>
                    <a:pt x="361" y="452"/>
                  </a:cubicBezTo>
                  <a:cubicBezTo>
                    <a:pt x="364" y="455"/>
                    <a:pt x="366" y="452"/>
                    <a:pt x="368" y="454"/>
                  </a:cubicBezTo>
                  <a:cubicBezTo>
                    <a:pt x="370" y="455"/>
                    <a:pt x="372" y="457"/>
                    <a:pt x="374" y="455"/>
                  </a:cubicBezTo>
                  <a:cubicBezTo>
                    <a:pt x="376" y="453"/>
                    <a:pt x="382" y="455"/>
                    <a:pt x="385" y="456"/>
                  </a:cubicBezTo>
                  <a:cubicBezTo>
                    <a:pt x="388" y="454"/>
                    <a:pt x="392" y="447"/>
                    <a:pt x="394" y="447"/>
                  </a:cubicBezTo>
                  <a:cubicBezTo>
                    <a:pt x="399" y="447"/>
                    <a:pt x="409" y="448"/>
                    <a:pt x="410" y="454"/>
                  </a:cubicBezTo>
                  <a:cubicBezTo>
                    <a:pt x="411" y="460"/>
                    <a:pt x="418" y="455"/>
                    <a:pt x="418" y="460"/>
                  </a:cubicBezTo>
                  <a:cubicBezTo>
                    <a:pt x="418" y="464"/>
                    <a:pt x="423" y="467"/>
                    <a:pt x="422" y="470"/>
                  </a:cubicBezTo>
                  <a:cubicBezTo>
                    <a:pt x="424" y="471"/>
                    <a:pt x="425" y="472"/>
                    <a:pt x="427" y="473"/>
                  </a:cubicBezTo>
                  <a:cubicBezTo>
                    <a:pt x="429" y="472"/>
                    <a:pt x="434" y="473"/>
                    <a:pt x="438" y="475"/>
                  </a:cubicBezTo>
                  <a:cubicBezTo>
                    <a:pt x="442" y="476"/>
                    <a:pt x="450" y="472"/>
                    <a:pt x="452" y="478"/>
                  </a:cubicBezTo>
                  <a:cubicBezTo>
                    <a:pt x="454" y="484"/>
                    <a:pt x="459" y="488"/>
                    <a:pt x="454" y="489"/>
                  </a:cubicBezTo>
                  <a:cubicBezTo>
                    <a:pt x="450" y="489"/>
                    <a:pt x="444" y="482"/>
                    <a:pt x="445" y="486"/>
                  </a:cubicBezTo>
                  <a:cubicBezTo>
                    <a:pt x="445" y="490"/>
                    <a:pt x="442" y="488"/>
                    <a:pt x="442" y="492"/>
                  </a:cubicBezTo>
                  <a:cubicBezTo>
                    <a:pt x="442" y="498"/>
                    <a:pt x="440" y="504"/>
                    <a:pt x="437" y="504"/>
                  </a:cubicBezTo>
                  <a:cubicBezTo>
                    <a:pt x="437" y="504"/>
                    <a:pt x="437" y="504"/>
                    <a:pt x="437" y="504"/>
                  </a:cubicBezTo>
                  <a:cubicBezTo>
                    <a:pt x="437" y="506"/>
                    <a:pt x="437" y="508"/>
                    <a:pt x="438" y="510"/>
                  </a:cubicBezTo>
                  <a:cubicBezTo>
                    <a:pt x="441" y="508"/>
                    <a:pt x="444" y="505"/>
                    <a:pt x="447" y="505"/>
                  </a:cubicBezTo>
                  <a:cubicBezTo>
                    <a:pt x="453" y="505"/>
                    <a:pt x="454" y="508"/>
                    <a:pt x="457" y="506"/>
                  </a:cubicBezTo>
                  <a:cubicBezTo>
                    <a:pt x="460" y="504"/>
                    <a:pt x="461" y="503"/>
                    <a:pt x="462" y="504"/>
                  </a:cubicBezTo>
                  <a:cubicBezTo>
                    <a:pt x="462" y="505"/>
                    <a:pt x="462" y="505"/>
                    <a:pt x="462" y="505"/>
                  </a:cubicBezTo>
                  <a:cubicBezTo>
                    <a:pt x="463" y="504"/>
                    <a:pt x="464" y="504"/>
                    <a:pt x="464" y="504"/>
                  </a:cubicBezTo>
                  <a:cubicBezTo>
                    <a:pt x="464" y="503"/>
                    <a:pt x="464" y="502"/>
                    <a:pt x="464" y="501"/>
                  </a:cubicBezTo>
                  <a:cubicBezTo>
                    <a:pt x="460" y="501"/>
                    <a:pt x="459" y="501"/>
                    <a:pt x="458" y="499"/>
                  </a:cubicBezTo>
                  <a:cubicBezTo>
                    <a:pt x="456" y="495"/>
                    <a:pt x="468" y="492"/>
                    <a:pt x="473" y="493"/>
                  </a:cubicBezTo>
                  <a:cubicBezTo>
                    <a:pt x="478" y="493"/>
                    <a:pt x="481" y="490"/>
                    <a:pt x="483" y="492"/>
                  </a:cubicBezTo>
                  <a:cubicBezTo>
                    <a:pt x="487" y="490"/>
                    <a:pt x="492" y="485"/>
                    <a:pt x="493" y="485"/>
                  </a:cubicBezTo>
                  <a:cubicBezTo>
                    <a:pt x="495" y="485"/>
                    <a:pt x="519" y="484"/>
                    <a:pt x="519" y="484"/>
                  </a:cubicBezTo>
                  <a:cubicBezTo>
                    <a:pt x="519" y="484"/>
                    <a:pt x="527" y="479"/>
                    <a:pt x="528" y="475"/>
                  </a:cubicBezTo>
                  <a:cubicBezTo>
                    <a:pt x="529" y="470"/>
                    <a:pt x="535" y="459"/>
                    <a:pt x="538" y="462"/>
                  </a:cubicBezTo>
                  <a:cubicBezTo>
                    <a:pt x="540" y="464"/>
                    <a:pt x="547" y="462"/>
                    <a:pt x="548" y="465"/>
                  </a:cubicBezTo>
                  <a:cubicBezTo>
                    <a:pt x="548" y="467"/>
                    <a:pt x="545" y="474"/>
                    <a:pt x="553" y="485"/>
                  </a:cubicBezTo>
                  <a:cubicBezTo>
                    <a:pt x="557" y="483"/>
                    <a:pt x="560" y="481"/>
                    <a:pt x="562" y="482"/>
                  </a:cubicBezTo>
                  <a:cubicBezTo>
                    <a:pt x="564" y="482"/>
                    <a:pt x="569" y="478"/>
                    <a:pt x="570" y="476"/>
                  </a:cubicBezTo>
                  <a:cubicBezTo>
                    <a:pt x="572" y="473"/>
                    <a:pt x="574" y="478"/>
                    <a:pt x="571" y="479"/>
                  </a:cubicBezTo>
                  <a:cubicBezTo>
                    <a:pt x="568" y="479"/>
                    <a:pt x="573" y="481"/>
                    <a:pt x="577" y="481"/>
                  </a:cubicBezTo>
                  <a:cubicBezTo>
                    <a:pt x="582" y="481"/>
                    <a:pt x="575" y="483"/>
                    <a:pt x="572" y="483"/>
                  </a:cubicBezTo>
                  <a:cubicBezTo>
                    <a:pt x="568" y="482"/>
                    <a:pt x="567" y="483"/>
                    <a:pt x="562" y="488"/>
                  </a:cubicBezTo>
                  <a:cubicBezTo>
                    <a:pt x="558" y="492"/>
                    <a:pt x="559" y="493"/>
                    <a:pt x="562" y="496"/>
                  </a:cubicBezTo>
                  <a:cubicBezTo>
                    <a:pt x="564" y="498"/>
                    <a:pt x="567" y="497"/>
                    <a:pt x="571" y="494"/>
                  </a:cubicBezTo>
                  <a:cubicBezTo>
                    <a:pt x="574" y="491"/>
                    <a:pt x="574" y="488"/>
                    <a:pt x="578" y="488"/>
                  </a:cubicBezTo>
                  <a:cubicBezTo>
                    <a:pt x="582" y="489"/>
                    <a:pt x="591" y="485"/>
                    <a:pt x="596" y="483"/>
                  </a:cubicBezTo>
                  <a:cubicBezTo>
                    <a:pt x="599" y="482"/>
                    <a:pt x="597" y="481"/>
                    <a:pt x="597" y="479"/>
                  </a:cubicBezTo>
                  <a:cubicBezTo>
                    <a:pt x="597" y="478"/>
                    <a:pt x="604" y="478"/>
                    <a:pt x="607" y="476"/>
                  </a:cubicBezTo>
                  <a:cubicBezTo>
                    <a:pt x="610" y="474"/>
                    <a:pt x="606" y="473"/>
                    <a:pt x="604" y="473"/>
                  </a:cubicBezTo>
                  <a:close/>
                  <a:moveTo>
                    <a:pt x="176" y="259"/>
                  </a:moveTo>
                  <a:cubicBezTo>
                    <a:pt x="171" y="265"/>
                    <a:pt x="169" y="266"/>
                    <a:pt x="166" y="265"/>
                  </a:cubicBezTo>
                  <a:cubicBezTo>
                    <a:pt x="161" y="264"/>
                    <a:pt x="158" y="266"/>
                    <a:pt x="160" y="268"/>
                  </a:cubicBezTo>
                  <a:cubicBezTo>
                    <a:pt x="163" y="270"/>
                    <a:pt x="163" y="271"/>
                    <a:pt x="158" y="271"/>
                  </a:cubicBezTo>
                  <a:cubicBezTo>
                    <a:pt x="154" y="272"/>
                    <a:pt x="151" y="276"/>
                    <a:pt x="149" y="276"/>
                  </a:cubicBezTo>
                  <a:cubicBezTo>
                    <a:pt x="147" y="275"/>
                    <a:pt x="156" y="269"/>
                    <a:pt x="154" y="267"/>
                  </a:cubicBezTo>
                  <a:cubicBezTo>
                    <a:pt x="152" y="265"/>
                    <a:pt x="145" y="270"/>
                    <a:pt x="145" y="272"/>
                  </a:cubicBezTo>
                  <a:cubicBezTo>
                    <a:pt x="145" y="274"/>
                    <a:pt x="141" y="274"/>
                    <a:pt x="139" y="274"/>
                  </a:cubicBezTo>
                  <a:cubicBezTo>
                    <a:pt x="136" y="274"/>
                    <a:pt x="132" y="271"/>
                    <a:pt x="135" y="271"/>
                  </a:cubicBezTo>
                  <a:cubicBezTo>
                    <a:pt x="138" y="271"/>
                    <a:pt x="136" y="269"/>
                    <a:pt x="140" y="267"/>
                  </a:cubicBezTo>
                  <a:cubicBezTo>
                    <a:pt x="142" y="266"/>
                    <a:pt x="139" y="264"/>
                    <a:pt x="140" y="262"/>
                  </a:cubicBezTo>
                  <a:cubicBezTo>
                    <a:pt x="141" y="261"/>
                    <a:pt x="148" y="264"/>
                    <a:pt x="148" y="261"/>
                  </a:cubicBezTo>
                  <a:cubicBezTo>
                    <a:pt x="148" y="259"/>
                    <a:pt x="141" y="257"/>
                    <a:pt x="139" y="259"/>
                  </a:cubicBezTo>
                  <a:cubicBezTo>
                    <a:pt x="136" y="259"/>
                    <a:pt x="130" y="263"/>
                    <a:pt x="124" y="260"/>
                  </a:cubicBezTo>
                  <a:cubicBezTo>
                    <a:pt x="122" y="259"/>
                    <a:pt x="141" y="258"/>
                    <a:pt x="144" y="255"/>
                  </a:cubicBezTo>
                  <a:cubicBezTo>
                    <a:pt x="147" y="252"/>
                    <a:pt x="161" y="248"/>
                    <a:pt x="162" y="251"/>
                  </a:cubicBezTo>
                  <a:cubicBezTo>
                    <a:pt x="164" y="254"/>
                    <a:pt x="154" y="256"/>
                    <a:pt x="159" y="258"/>
                  </a:cubicBezTo>
                  <a:cubicBezTo>
                    <a:pt x="163" y="260"/>
                    <a:pt x="170" y="259"/>
                    <a:pt x="171" y="256"/>
                  </a:cubicBezTo>
                  <a:cubicBezTo>
                    <a:pt x="173" y="254"/>
                    <a:pt x="179" y="254"/>
                    <a:pt x="176" y="259"/>
                  </a:cubicBezTo>
                  <a:close/>
                  <a:moveTo>
                    <a:pt x="217" y="312"/>
                  </a:moveTo>
                  <a:cubicBezTo>
                    <a:pt x="212" y="317"/>
                    <a:pt x="213" y="316"/>
                    <a:pt x="208" y="317"/>
                  </a:cubicBezTo>
                  <a:cubicBezTo>
                    <a:pt x="203" y="317"/>
                    <a:pt x="207" y="321"/>
                    <a:pt x="202" y="322"/>
                  </a:cubicBezTo>
                  <a:cubicBezTo>
                    <a:pt x="196" y="322"/>
                    <a:pt x="183" y="323"/>
                    <a:pt x="181" y="320"/>
                  </a:cubicBezTo>
                  <a:cubicBezTo>
                    <a:pt x="181" y="319"/>
                    <a:pt x="189" y="320"/>
                    <a:pt x="189" y="318"/>
                  </a:cubicBezTo>
                  <a:cubicBezTo>
                    <a:pt x="190" y="315"/>
                    <a:pt x="191" y="312"/>
                    <a:pt x="195" y="312"/>
                  </a:cubicBezTo>
                  <a:cubicBezTo>
                    <a:pt x="198" y="312"/>
                    <a:pt x="198" y="308"/>
                    <a:pt x="192" y="305"/>
                  </a:cubicBezTo>
                  <a:cubicBezTo>
                    <a:pt x="187" y="302"/>
                    <a:pt x="201" y="300"/>
                    <a:pt x="203" y="305"/>
                  </a:cubicBezTo>
                  <a:cubicBezTo>
                    <a:pt x="206" y="308"/>
                    <a:pt x="212" y="312"/>
                    <a:pt x="214" y="308"/>
                  </a:cubicBezTo>
                  <a:cubicBezTo>
                    <a:pt x="217" y="306"/>
                    <a:pt x="235" y="297"/>
                    <a:pt x="235" y="301"/>
                  </a:cubicBezTo>
                  <a:cubicBezTo>
                    <a:pt x="235" y="306"/>
                    <a:pt x="222" y="308"/>
                    <a:pt x="217" y="312"/>
                  </a:cubicBezTo>
                  <a:close/>
                  <a:moveTo>
                    <a:pt x="332" y="432"/>
                  </a:moveTo>
                  <a:cubicBezTo>
                    <a:pt x="328" y="432"/>
                    <a:pt x="332" y="423"/>
                    <a:pt x="325" y="419"/>
                  </a:cubicBezTo>
                  <a:cubicBezTo>
                    <a:pt x="318" y="415"/>
                    <a:pt x="314" y="406"/>
                    <a:pt x="314" y="403"/>
                  </a:cubicBezTo>
                  <a:cubicBezTo>
                    <a:pt x="314" y="398"/>
                    <a:pt x="321" y="396"/>
                    <a:pt x="323" y="400"/>
                  </a:cubicBezTo>
                  <a:cubicBezTo>
                    <a:pt x="326" y="403"/>
                    <a:pt x="330" y="417"/>
                    <a:pt x="333" y="420"/>
                  </a:cubicBezTo>
                  <a:cubicBezTo>
                    <a:pt x="334" y="425"/>
                    <a:pt x="334" y="432"/>
                    <a:pt x="332" y="4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048;p79">
              <a:extLst>
                <a:ext uri="{FF2B5EF4-FFF2-40B4-BE49-F238E27FC236}">
                  <a16:creationId xmlns:a16="http://schemas.microsoft.com/office/drawing/2014/main" id="{B47B159A-D1B4-AF9D-755E-CBEF22B816C1}"/>
                </a:ext>
              </a:extLst>
            </p:cNvPr>
            <p:cNvSpPr/>
            <p:nvPr/>
          </p:nvSpPr>
          <p:spPr bwMode="gray">
            <a:xfrm>
              <a:off x="4337440" y="2390589"/>
              <a:ext cx="259961" cy="184488"/>
            </a:xfrm>
            <a:custGeom>
              <a:avLst/>
              <a:gdLst/>
              <a:ahLst/>
              <a:cxnLst/>
              <a:rect l="l" t="t" r="r" b="b"/>
              <a:pathLst>
                <a:path w="95" h="68" extrusionOk="0">
                  <a:moveTo>
                    <a:pt x="94" y="12"/>
                  </a:moveTo>
                  <a:cubicBezTo>
                    <a:pt x="92" y="12"/>
                    <a:pt x="89" y="12"/>
                    <a:pt x="87" y="12"/>
                  </a:cubicBezTo>
                  <a:cubicBezTo>
                    <a:pt x="84" y="11"/>
                    <a:pt x="80" y="11"/>
                    <a:pt x="78" y="9"/>
                  </a:cubicBezTo>
                  <a:cubicBezTo>
                    <a:pt x="77" y="8"/>
                    <a:pt x="75" y="7"/>
                    <a:pt x="75" y="9"/>
                  </a:cubicBezTo>
                  <a:cubicBezTo>
                    <a:pt x="75" y="10"/>
                    <a:pt x="71" y="11"/>
                    <a:pt x="69" y="9"/>
                  </a:cubicBezTo>
                  <a:cubicBezTo>
                    <a:pt x="67" y="8"/>
                    <a:pt x="63" y="7"/>
                    <a:pt x="61" y="6"/>
                  </a:cubicBezTo>
                  <a:cubicBezTo>
                    <a:pt x="61" y="6"/>
                    <a:pt x="59" y="5"/>
                    <a:pt x="57" y="4"/>
                  </a:cubicBezTo>
                  <a:cubicBezTo>
                    <a:pt x="55" y="5"/>
                    <a:pt x="49" y="2"/>
                    <a:pt x="45" y="3"/>
                  </a:cubicBezTo>
                  <a:cubicBezTo>
                    <a:pt x="40" y="3"/>
                    <a:pt x="26" y="2"/>
                    <a:pt x="20" y="2"/>
                  </a:cubicBezTo>
                  <a:cubicBezTo>
                    <a:pt x="14" y="3"/>
                    <a:pt x="14" y="0"/>
                    <a:pt x="11" y="0"/>
                  </a:cubicBezTo>
                  <a:cubicBezTo>
                    <a:pt x="8" y="0"/>
                    <a:pt x="9" y="4"/>
                    <a:pt x="5" y="4"/>
                  </a:cubicBezTo>
                  <a:cubicBezTo>
                    <a:pt x="0" y="4"/>
                    <a:pt x="0" y="7"/>
                    <a:pt x="3" y="9"/>
                  </a:cubicBezTo>
                  <a:cubicBezTo>
                    <a:pt x="5" y="10"/>
                    <a:pt x="5" y="14"/>
                    <a:pt x="5" y="17"/>
                  </a:cubicBezTo>
                  <a:cubicBezTo>
                    <a:pt x="6" y="17"/>
                    <a:pt x="6" y="16"/>
                    <a:pt x="7" y="16"/>
                  </a:cubicBezTo>
                  <a:cubicBezTo>
                    <a:pt x="8" y="14"/>
                    <a:pt x="9" y="14"/>
                    <a:pt x="9" y="16"/>
                  </a:cubicBezTo>
                  <a:cubicBezTo>
                    <a:pt x="9" y="18"/>
                    <a:pt x="12" y="17"/>
                    <a:pt x="14" y="17"/>
                  </a:cubicBezTo>
                  <a:cubicBezTo>
                    <a:pt x="15" y="17"/>
                    <a:pt x="15" y="18"/>
                    <a:pt x="17" y="17"/>
                  </a:cubicBezTo>
                  <a:cubicBezTo>
                    <a:pt x="19" y="16"/>
                    <a:pt x="21" y="16"/>
                    <a:pt x="21" y="18"/>
                  </a:cubicBezTo>
                  <a:cubicBezTo>
                    <a:pt x="21" y="19"/>
                    <a:pt x="25" y="18"/>
                    <a:pt x="23" y="20"/>
                  </a:cubicBezTo>
                  <a:cubicBezTo>
                    <a:pt x="21" y="23"/>
                    <a:pt x="19" y="23"/>
                    <a:pt x="19" y="25"/>
                  </a:cubicBezTo>
                  <a:cubicBezTo>
                    <a:pt x="19" y="27"/>
                    <a:pt x="21" y="30"/>
                    <a:pt x="19" y="31"/>
                  </a:cubicBezTo>
                  <a:cubicBezTo>
                    <a:pt x="17" y="33"/>
                    <a:pt x="20" y="37"/>
                    <a:pt x="18" y="37"/>
                  </a:cubicBezTo>
                  <a:cubicBezTo>
                    <a:pt x="16" y="37"/>
                    <a:pt x="13" y="38"/>
                    <a:pt x="16" y="40"/>
                  </a:cubicBezTo>
                  <a:cubicBezTo>
                    <a:pt x="18" y="42"/>
                    <a:pt x="20" y="43"/>
                    <a:pt x="18" y="43"/>
                  </a:cubicBezTo>
                  <a:cubicBezTo>
                    <a:pt x="16" y="43"/>
                    <a:pt x="15" y="47"/>
                    <a:pt x="16" y="48"/>
                  </a:cubicBezTo>
                  <a:cubicBezTo>
                    <a:pt x="17" y="49"/>
                    <a:pt x="21" y="51"/>
                    <a:pt x="18" y="52"/>
                  </a:cubicBezTo>
                  <a:cubicBezTo>
                    <a:pt x="15" y="52"/>
                    <a:pt x="15" y="54"/>
                    <a:pt x="15" y="56"/>
                  </a:cubicBezTo>
                  <a:cubicBezTo>
                    <a:pt x="15" y="56"/>
                    <a:pt x="15" y="57"/>
                    <a:pt x="16" y="58"/>
                  </a:cubicBezTo>
                  <a:cubicBezTo>
                    <a:pt x="17" y="58"/>
                    <a:pt x="19" y="58"/>
                    <a:pt x="20" y="59"/>
                  </a:cubicBezTo>
                  <a:cubicBezTo>
                    <a:pt x="22" y="60"/>
                    <a:pt x="24" y="68"/>
                    <a:pt x="29" y="67"/>
                  </a:cubicBezTo>
                  <a:cubicBezTo>
                    <a:pt x="31" y="67"/>
                    <a:pt x="30" y="65"/>
                    <a:pt x="31" y="65"/>
                  </a:cubicBezTo>
                  <a:cubicBezTo>
                    <a:pt x="32" y="64"/>
                    <a:pt x="33" y="65"/>
                    <a:pt x="34" y="65"/>
                  </a:cubicBezTo>
                  <a:cubicBezTo>
                    <a:pt x="36" y="65"/>
                    <a:pt x="37" y="62"/>
                    <a:pt x="42" y="62"/>
                  </a:cubicBezTo>
                  <a:cubicBezTo>
                    <a:pt x="45" y="62"/>
                    <a:pt x="48" y="62"/>
                    <a:pt x="51" y="62"/>
                  </a:cubicBezTo>
                  <a:cubicBezTo>
                    <a:pt x="54" y="62"/>
                    <a:pt x="56" y="61"/>
                    <a:pt x="57" y="59"/>
                  </a:cubicBezTo>
                  <a:cubicBezTo>
                    <a:pt x="57" y="57"/>
                    <a:pt x="59" y="55"/>
                    <a:pt x="62" y="55"/>
                  </a:cubicBezTo>
                  <a:cubicBezTo>
                    <a:pt x="65" y="54"/>
                    <a:pt x="65" y="52"/>
                    <a:pt x="65" y="50"/>
                  </a:cubicBezTo>
                  <a:cubicBezTo>
                    <a:pt x="65" y="48"/>
                    <a:pt x="70" y="45"/>
                    <a:pt x="70" y="44"/>
                  </a:cubicBezTo>
                  <a:cubicBezTo>
                    <a:pt x="70" y="42"/>
                    <a:pt x="68" y="38"/>
                    <a:pt x="70" y="33"/>
                  </a:cubicBezTo>
                  <a:cubicBezTo>
                    <a:pt x="73" y="29"/>
                    <a:pt x="77" y="29"/>
                    <a:pt x="77" y="26"/>
                  </a:cubicBezTo>
                  <a:cubicBezTo>
                    <a:pt x="77" y="24"/>
                    <a:pt x="80" y="23"/>
                    <a:pt x="83" y="22"/>
                  </a:cubicBezTo>
                  <a:cubicBezTo>
                    <a:pt x="87" y="22"/>
                    <a:pt x="88" y="19"/>
                    <a:pt x="92" y="18"/>
                  </a:cubicBezTo>
                  <a:cubicBezTo>
                    <a:pt x="94" y="18"/>
                    <a:pt x="95" y="15"/>
                    <a:pt x="94" y="12"/>
                  </a:cubicBezTo>
                  <a:close/>
                  <a:moveTo>
                    <a:pt x="95" y="36"/>
                  </a:moveTo>
                  <a:cubicBezTo>
                    <a:pt x="94" y="32"/>
                    <a:pt x="87" y="37"/>
                    <a:pt x="89" y="38"/>
                  </a:cubicBezTo>
                  <a:cubicBezTo>
                    <a:pt x="92" y="41"/>
                    <a:pt x="95" y="40"/>
                    <a:pt x="95" y="3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049;p79">
              <a:extLst>
                <a:ext uri="{FF2B5EF4-FFF2-40B4-BE49-F238E27FC236}">
                  <a16:creationId xmlns:a16="http://schemas.microsoft.com/office/drawing/2014/main" id="{3EF62993-42D8-AB05-10FC-9EA29BB47EC8}"/>
                </a:ext>
              </a:extLst>
            </p:cNvPr>
            <p:cNvSpPr/>
            <p:nvPr/>
          </p:nvSpPr>
          <p:spPr bwMode="gray">
            <a:xfrm>
              <a:off x="4791952" y="2308408"/>
              <a:ext cx="67087" cy="38576"/>
            </a:xfrm>
            <a:custGeom>
              <a:avLst/>
              <a:gdLst/>
              <a:ahLst/>
              <a:cxnLst/>
              <a:rect l="l" t="t" r="r" b="b"/>
              <a:pathLst>
                <a:path w="25" h="14" extrusionOk="0">
                  <a:moveTo>
                    <a:pt x="0" y="12"/>
                  </a:moveTo>
                  <a:cubicBezTo>
                    <a:pt x="2" y="11"/>
                    <a:pt x="4" y="11"/>
                    <a:pt x="5" y="12"/>
                  </a:cubicBezTo>
                  <a:cubicBezTo>
                    <a:pt x="6" y="12"/>
                    <a:pt x="6" y="13"/>
                    <a:pt x="6" y="14"/>
                  </a:cubicBezTo>
                  <a:cubicBezTo>
                    <a:pt x="8" y="14"/>
                    <a:pt x="10" y="13"/>
                    <a:pt x="11" y="13"/>
                  </a:cubicBezTo>
                  <a:cubicBezTo>
                    <a:pt x="12" y="12"/>
                    <a:pt x="16" y="14"/>
                    <a:pt x="16" y="13"/>
                  </a:cubicBezTo>
                  <a:cubicBezTo>
                    <a:pt x="16" y="12"/>
                    <a:pt x="17" y="11"/>
                    <a:pt x="19" y="11"/>
                  </a:cubicBezTo>
                  <a:cubicBezTo>
                    <a:pt x="20" y="11"/>
                    <a:pt x="19" y="7"/>
                    <a:pt x="21" y="7"/>
                  </a:cubicBezTo>
                  <a:cubicBezTo>
                    <a:pt x="22" y="6"/>
                    <a:pt x="25" y="3"/>
                    <a:pt x="25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2" y="2"/>
                    <a:pt x="18" y="2"/>
                  </a:cubicBezTo>
                  <a:cubicBezTo>
                    <a:pt x="15" y="2"/>
                    <a:pt x="13" y="4"/>
                    <a:pt x="11" y="4"/>
                  </a:cubicBezTo>
                  <a:cubicBezTo>
                    <a:pt x="10" y="4"/>
                    <a:pt x="6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5"/>
                    <a:pt x="0" y="9"/>
                    <a:pt x="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050;p79">
              <a:extLst>
                <a:ext uri="{FF2B5EF4-FFF2-40B4-BE49-F238E27FC236}">
                  <a16:creationId xmlns:a16="http://schemas.microsoft.com/office/drawing/2014/main" id="{9A2CD17E-8CBC-A4C7-C48C-ABE727A04AEE}"/>
                </a:ext>
              </a:extLst>
            </p:cNvPr>
            <p:cNvSpPr/>
            <p:nvPr/>
          </p:nvSpPr>
          <p:spPr bwMode="gray">
            <a:xfrm>
              <a:off x="4929478" y="2439227"/>
              <a:ext cx="129142" cy="161007"/>
            </a:xfrm>
            <a:custGeom>
              <a:avLst/>
              <a:gdLst/>
              <a:ahLst/>
              <a:cxnLst/>
              <a:rect l="l" t="t" r="r" b="b"/>
              <a:pathLst>
                <a:path w="47" h="59" extrusionOk="0">
                  <a:moveTo>
                    <a:pt x="47" y="0"/>
                  </a:moveTo>
                  <a:cubicBezTo>
                    <a:pt x="45" y="0"/>
                    <a:pt x="43" y="1"/>
                    <a:pt x="44" y="2"/>
                  </a:cubicBezTo>
                  <a:cubicBezTo>
                    <a:pt x="44" y="3"/>
                    <a:pt x="43" y="4"/>
                    <a:pt x="41" y="4"/>
                  </a:cubicBezTo>
                  <a:cubicBezTo>
                    <a:pt x="41" y="4"/>
                    <a:pt x="34" y="3"/>
                    <a:pt x="32" y="2"/>
                  </a:cubicBezTo>
                  <a:cubicBezTo>
                    <a:pt x="32" y="2"/>
                    <a:pt x="25" y="2"/>
                    <a:pt x="22" y="2"/>
                  </a:cubicBezTo>
                  <a:cubicBezTo>
                    <a:pt x="22" y="2"/>
                    <a:pt x="22" y="2"/>
                    <a:pt x="22" y="3"/>
                  </a:cubicBezTo>
                  <a:cubicBezTo>
                    <a:pt x="22" y="4"/>
                    <a:pt x="17" y="6"/>
                    <a:pt x="16" y="5"/>
                  </a:cubicBezTo>
                  <a:cubicBezTo>
                    <a:pt x="15" y="5"/>
                    <a:pt x="14" y="7"/>
                    <a:pt x="12" y="7"/>
                  </a:cubicBezTo>
                  <a:cubicBezTo>
                    <a:pt x="10" y="8"/>
                    <a:pt x="8" y="7"/>
                    <a:pt x="7" y="8"/>
                  </a:cubicBezTo>
                  <a:cubicBezTo>
                    <a:pt x="7" y="9"/>
                    <a:pt x="6" y="11"/>
                    <a:pt x="5" y="13"/>
                  </a:cubicBezTo>
                  <a:cubicBezTo>
                    <a:pt x="3" y="14"/>
                    <a:pt x="4" y="15"/>
                    <a:pt x="3" y="16"/>
                  </a:cubicBezTo>
                  <a:cubicBezTo>
                    <a:pt x="1" y="16"/>
                    <a:pt x="1" y="17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3" y="20"/>
                    <a:pt x="5" y="23"/>
                    <a:pt x="5" y="26"/>
                  </a:cubicBezTo>
                  <a:cubicBezTo>
                    <a:pt x="5" y="28"/>
                    <a:pt x="9" y="29"/>
                    <a:pt x="10" y="27"/>
                  </a:cubicBezTo>
                  <a:cubicBezTo>
                    <a:pt x="12" y="26"/>
                    <a:pt x="17" y="28"/>
                    <a:pt x="17" y="30"/>
                  </a:cubicBezTo>
                  <a:cubicBezTo>
                    <a:pt x="17" y="31"/>
                    <a:pt x="11" y="28"/>
                    <a:pt x="9" y="30"/>
                  </a:cubicBezTo>
                  <a:cubicBezTo>
                    <a:pt x="6" y="33"/>
                    <a:pt x="11" y="35"/>
                    <a:pt x="10" y="37"/>
                  </a:cubicBezTo>
                  <a:cubicBezTo>
                    <a:pt x="9" y="39"/>
                    <a:pt x="11" y="42"/>
                    <a:pt x="14" y="42"/>
                  </a:cubicBezTo>
                  <a:cubicBezTo>
                    <a:pt x="17" y="42"/>
                    <a:pt x="20" y="46"/>
                    <a:pt x="21" y="45"/>
                  </a:cubicBezTo>
                  <a:cubicBezTo>
                    <a:pt x="22" y="45"/>
                    <a:pt x="20" y="39"/>
                    <a:pt x="20" y="38"/>
                  </a:cubicBezTo>
                  <a:cubicBezTo>
                    <a:pt x="20" y="37"/>
                    <a:pt x="23" y="39"/>
                    <a:pt x="25" y="38"/>
                  </a:cubicBezTo>
                  <a:cubicBezTo>
                    <a:pt x="27" y="36"/>
                    <a:pt x="24" y="35"/>
                    <a:pt x="21" y="35"/>
                  </a:cubicBezTo>
                  <a:cubicBezTo>
                    <a:pt x="20" y="35"/>
                    <a:pt x="21" y="31"/>
                    <a:pt x="24" y="33"/>
                  </a:cubicBezTo>
                  <a:cubicBezTo>
                    <a:pt x="27" y="35"/>
                    <a:pt x="28" y="33"/>
                    <a:pt x="30" y="33"/>
                  </a:cubicBezTo>
                  <a:cubicBezTo>
                    <a:pt x="31" y="32"/>
                    <a:pt x="32" y="27"/>
                    <a:pt x="27" y="27"/>
                  </a:cubicBezTo>
                  <a:cubicBezTo>
                    <a:pt x="23" y="26"/>
                    <a:pt x="23" y="29"/>
                    <a:pt x="21" y="27"/>
                  </a:cubicBezTo>
                  <a:cubicBezTo>
                    <a:pt x="19" y="24"/>
                    <a:pt x="23" y="25"/>
                    <a:pt x="23" y="23"/>
                  </a:cubicBezTo>
                  <a:cubicBezTo>
                    <a:pt x="23" y="20"/>
                    <a:pt x="20" y="17"/>
                    <a:pt x="18" y="15"/>
                  </a:cubicBezTo>
                  <a:cubicBezTo>
                    <a:pt x="16" y="12"/>
                    <a:pt x="20" y="11"/>
                    <a:pt x="21" y="13"/>
                  </a:cubicBezTo>
                  <a:cubicBezTo>
                    <a:pt x="22" y="15"/>
                    <a:pt x="25" y="14"/>
                    <a:pt x="27" y="14"/>
                  </a:cubicBezTo>
                  <a:cubicBezTo>
                    <a:pt x="29" y="13"/>
                    <a:pt x="25" y="9"/>
                    <a:pt x="29" y="8"/>
                  </a:cubicBezTo>
                  <a:cubicBezTo>
                    <a:pt x="32" y="6"/>
                    <a:pt x="32" y="9"/>
                    <a:pt x="33" y="9"/>
                  </a:cubicBezTo>
                  <a:cubicBezTo>
                    <a:pt x="34" y="10"/>
                    <a:pt x="35" y="6"/>
                    <a:pt x="39" y="6"/>
                  </a:cubicBezTo>
                  <a:cubicBezTo>
                    <a:pt x="41" y="6"/>
                    <a:pt x="42" y="7"/>
                    <a:pt x="44" y="9"/>
                  </a:cubicBezTo>
                  <a:cubicBezTo>
                    <a:pt x="44" y="8"/>
                    <a:pt x="45" y="7"/>
                    <a:pt x="45" y="6"/>
                  </a:cubicBezTo>
                  <a:cubicBezTo>
                    <a:pt x="45" y="5"/>
                    <a:pt x="47" y="4"/>
                    <a:pt x="47" y="3"/>
                  </a:cubicBezTo>
                  <a:cubicBezTo>
                    <a:pt x="47" y="2"/>
                    <a:pt x="47" y="1"/>
                    <a:pt x="47" y="0"/>
                  </a:cubicBezTo>
                  <a:close/>
                  <a:moveTo>
                    <a:pt x="41" y="55"/>
                  </a:moveTo>
                  <a:cubicBezTo>
                    <a:pt x="39" y="54"/>
                    <a:pt x="32" y="56"/>
                    <a:pt x="29" y="54"/>
                  </a:cubicBezTo>
                  <a:cubicBezTo>
                    <a:pt x="27" y="51"/>
                    <a:pt x="22" y="55"/>
                    <a:pt x="24" y="56"/>
                  </a:cubicBezTo>
                  <a:cubicBezTo>
                    <a:pt x="27" y="56"/>
                    <a:pt x="32" y="59"/>
                    <a:pt x="35" y="59"/>
                  </a:cubicBezTo>
                  <a:cubicBezTo>
                    <a:pt x="40" y="59"/>
                    <a:pt x="45" y="57"/>
                    <a:pt x="45" y="55"/>
                  </a:cubicBezTo>
                  <a:cubicBezTo>
                    <a:pt x="45" y="54"/>
                    <a:pt x="43" y="56"/>
                    <a:pt x="41" y="5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051;p79">
              <a:extLst>
                <a:ext uri="{FF2B5EF4-FFF2-40B4-BE49-F238E27FC236}">
                  <a16:creationId xmlns:a16="http://schemas.microsoft.com/office/drawing/2014/main" id="{5CD270B0-2F4B-B6A8-4DD7-AD27487E713A}"/>
                </a:ext>
              </a:extLst>
            </p:cNvPr>
            <p:cNvSpPr/>
            <p:nvPr/>
          </p:nvSpPr>
          <p:spPr bwMode="gray">
            <a:xfrm>
              <a:off x="5170988" y="2575075"/>
              <a:ext cx="50315" cy="33543"/>
            </a:xfrm>
            <a:custGeom>
              <a:avLst/>
              <a:gdLst/>
              <a:ahLst/>
              <a:cxnLst/>
              <a:rect l="l" t="t" r="r" b="b"/>
              <a:pathLst>
                <a:path w="19" h="12" extrusionOk="0">
                  <a:moveTo>
                    <a:pt x="13" y="8"/>
                  </a:moveTo>
                  <a:cubicBezTo>
                    <a:pt x="13" y="7"/>
                    <a:pt x="15" y="4"/>
                    <a:pt x="17" y="3"/>
                  </a:cubicBezTo>
                  <a:cubicBezTo>
                    <a:pt x="19" y="2"/>
                    <a:pt x="18" y="0"/>
                    <a:pt x="16" y="2"/>
                  </a:cubicBezTo>
                  <a:cubicBezTo>
                    <a:pt x="15" y="3"/>
                    <a:pt x="11" y="5"/>
                    <a:pt x="6" y="5"/>
                  </a:cubicBezTo>
                  <a:cubicBezTo>
                    <a:pt x="1" y="5"/>
                    <a:pt x="0" y="9"/>
                    <a:pt x="2" y="10"/>
                  </a:cubicBezTo>
                  <a:cubicBezTo>
                    <a:pt x="7" y="12"/>
                    <a:pt x="13" y="9"/>
                    <a:pt x="13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052;p79">
              <a:extLst>
                <a:ext uri="{FF2B5EF4-FFF2-40B4-BE49-F238E27FC236}">
                  <a16:creationId xmlns:a16="http://schemas.microsoft.com/office/drawing/2014/main" id="{915D55B0-8342-50C0-6210-7B3111099560}"/>
                </a:ext>
              </a:extLst>
            </p:cNvPr>
            <p:cNvSpPr/>
            <p:nvPr/>
          </p:nvSpPr>
          <p:spPr bwMode="gray">
            <a:xfrm>
              <a:off x="4038906" y="1728111"/>
              <a:ext cx="218031" cy="112371"/>
            </a:xfrm>
            <a:custGeom>
              <a:avLst/>
              <a:gdLst/>
              <a:ahLst/>
              <a:cxnLst/>
              <a:rect l="l" t="t" r="r" b="b"/>
              <a:pathLst>
                <a:path w="80" h="41" extrusionOk="0">
                  <a:moveTo>
                    <a:pt x="67" y="29"/>
                  </a:moveTo>
                  <a:cubicBezTo>
                    <a:pt x="71" y="29"/>
                    <a:pt x="70" y="24"/>
                    <a:pt x="72" y="24"/>
                  </a:cubicBezTo>
                  <a:cubicBezTo>
                    <a:pt x="74" y="24"/>
                    <a:pt x="77" y="21"/>
                    <a:pt x="79" y="19"/>
                  </a:cubicBezTo>
                  <a:cubicBezTo>
                    <a:pt x="80" y="17"/>
                    <a:pt x="77" y="13"/>
                    <a:pt x="74" y="13"/>
                  </a:cubicBezTo>
                  <a:cubicBezTo>
                    <a:pt x="72" y="13"/>
                    <a:pt x="69" y="10"/>
                    <a:pt x="70" y="9"/>
                  </a:cubicBezTo>
                  <a:cubicBezTo>
                    <a:pt x="71" y="8"/>
                    <a:pt x="69" y="6"/>
                    <a:pt x="69" y="5"/>
                  </a:cubicBezTo>
                  <a:cubicBezTo>
                    <a:pt x="69" y="3"/>
                    <a:pt x="66" y="5"/>
                    <a:pt x="64" y="5"/>
                  </a:cubicBezTo>
                  <a:cubicBezTo>
                    <a:pt x="62" y="6"/>
                    <a:pt x="58" y="0"/>
                    <a:pt x="57" y="1"/>
                  </a:cubicBezTo>
                  <a:cubicBezTo>
                    <a:pt x="56" y="2"/>
                    <a:pt x="57" y="5"/>
                    <a:pt x="56" y="6"/>
                  </a:cubicBezTo>
                  <a:cubicBezTo>
                    <a:pt x="56" y="8"/>
                    <a:pt x="52" y="5"/>
                    <a:pt x="52" y="7"/>
                  </a:cubicBezTo>
                  <a:cubicBezTo>
                    <a:pt x="52" y="8"/>
                    <a:pt x="50" y="8"/>
                    <a:pt x="48" y="7"/>
                  </a:cubicBezTo>
                  <a:cubicBezTo>
                    <a:pt x="47" y="5"/>
                    <a:pt x="45" y="6"/>
                    <a:pt x="45" y="7"/>
                  </a:cubicBezTo>
                  <a:cubicBezTo>
                    <a:pt x="45" y="8"/>
                    <a:pt x="43" y="8"/>
                    <a:pt x="41" y="6"/>
                  </a:cubicBezTo>
                  <a:cubicBezTo>
                    <a:pt x="38" y="4"/>
                    <a:pt x="36" y="8"/>
                    <a:pt x="36" y="9"/>
                  </a:cubicBezTo>
                  <a:cubicBezTo>
                    <a:pt x="36" y="10"/>
                    <a:pt x="35" y="11"/>
                    <a:pt x="33" y="8"/>
                  </a:cubicBezTo>
                  <a:cubicBezTo>
                    <a:pt x="31" y="4"/>
                    <a:pt x="28" y="8"/>
                    <a:pt x="29" y="10"/>
                  </a:cubicBezTo>
                  <a:cubicBezTo>
                    <a:pt x="31" y="12"/>
                    <a:pt x="30" y="14"/>
                    <a:pt x="28" y="13"/>
                  </a:cubicBezTo>
                  <a:cubicBezTo>
                    <a:pt x="27" y="12"/>
                    <a:pt x="25" y="14"/>
                    <a:pt x="24" y="16"/>
                  </a:cubicBezTo>
                  <a:cubicBezTo>
                    <a:pt x="23" y="17"/>
                    <a:pt x="19" y="11"/>
                    <a:pt x="22" y="9"/>
                  </a:cubicBezTo>
                  <a:cubicBezTo>
                    <a:pt x="25" y="8"/>
                    <a:pt x="14" y="2"/>
                    <a:pt x="11" y="2"/>
                  </a:cubicBezTo>
                  <a:cubicBezTo>
                    <a:pt x="7" y="2"/>
                    <a:pt x="10" y="5"/>
                    <a:pt x="12" y="7"/>
                  </a:cubicBezTo>
                  <a:cubicBezTo>
                    <a:pt x="14" y="8"/>
                    <a:pt x="10" y="8"/>
                    <a:pt x="9" y="6"/>
                  </a:cubicBezTo>
                  <a:cubicBezTo>
                    <a:pt x="8" y="5"/>
                    <a:pt x="5" y="6"/>
                    <a:pt x="4" y="8"/>
                  </a:cubicBezTo>
                  <a:cubicBezTo>
                    <a:pt x="3" y="10"/>
                    <a:pt x="1" y="11"/>
                    <a:pt x="1" y="13"/>
                  </a:cubicBezTo>
                  <a:cubicBezTo>
                    <a:pt x="0" y="14"/>
                    <a:pt x="4" y="16"/>
                    <a:pt x="7" y="15"/>
                  </a:cubicBezTo>
                  <a:cubicBezTo>
                    <a:pt x="11" y="13"/>
                    <a:pt x="14" y="13"/>
                    <a:pt x="16" y="15"/>
                  </a:cubicBezTo>
                  <a:cubicBezTo>
                    <a:pt x="18" y="16"/>
                    <a:pt x="14" y="17"/>
                    <a:pt x="15" y="19"/>
                  </a:cubicBezTo>
                  <a:cubicBezTo>
                    <a:pt x="17" y="20"/>
                    <a:pt x="15" y="21"/>
                    <a:pt x="11" y="21"/>
                  </a:cubicBezTo>
                  <a:cubicBezTo>
                    <a:pt x="7" y="20"/>
                    <a:pt x="2" y="21"/>
                    <a:pt x="3" y="22"/>
                  </a:cubicBezTo>
                  <a:cubicBezTo>
                    <a:pt x="4" y="24"/>
                    <a:pt x="14" y="21"/>
                    <a:pt x="14" y="23"/>
                  </a:cubicBezTo>
                  <a:cubicBezTo>
                    <a:pt x="14" y="24"/>
                    <a:pt x="14" y="27"/>
                    <a:pt x="16" y="26"/>
                  </a:cubicBezTo>
                  <a:cubicBezTo>
                    <a:pt x="19" y="24"/>
                    <a:pt x="17" y="28"/>
                    <a:pt x="18" y="28"/>
                  </a:cubicBezTo>
                  <a:cubicBezTo>
                    <a:pt x="20" y="29"/>
                    <a:pt x="19" y="32"/>
                    <a:pt x="15" y="32"/>
                  </a:cubicBezTo>
                  <a:cubicBezTo>
                    <a:pt x="13" y="32"/>
                    <a:pt x="11" y="33"/>
                    <a:pt x="12" y="34"/>
                  </a:cubicBezTo>
                  <a:cubicBezTo>
                    <a:pt x="14" y="36"/>
                    <a:pt x="18" y="34"/>
                    <a:pt x="22" y="34"/>
                  </a:cubicBezTo>
                  <a:cubicBezTo>
                    <a:pt x="25" y="33"/>
                    <a:pt x="30" y="37"/>
                    <a:pt x="35" y="39"/>
                  </a:cubicBezTo>
                  <a:cubicBezTo>
                    <a:pt x="39" y="41"/>
                    <a:pt x="47" y="38"/>
                    <a:pt x="47" y="36"/>
                  </a:cubicBezTo>
                  <a:cubicBezTo>
                    <a:pt x="48" y="34"/>
                    <a:pt x="55" y="34"/>
                    <a:pt x="57" y="33"/>
                  </a:cubicBezTo>
                  <a:cubicBezTo>
                    <a:pt x="59" y="32"/>
                    <a:pt x="62" y="30"/>
                    <a:pt x="67" y="2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053;p79">
              <a:extLst>
                <a:ext uri="{FF2B5EF4-FFF2-40B4-BE49-F238E27FC236}">
                  <a16:creationId xmlns:a16="http://schemas.microsoft.com/office/drawing/2014/main" id="{19BDFEBE-3824-E6BF-3C96-9FE871F4C3EC}"/>
                </a:ext>
              </a:extLst>
            </p:cNvPr>
            <p:cNvSpPr/>
            <p:nvPr/>
          </p:nvSpPr>
          <p:spPr bwMode="gray">
            <a:xfrm>
              <a:off x="4315637" y="2083668"/>
              <a:ext cx="93921" cy="107339"/>
            </a:xfrm>
            <a:custGeom>
              <a:avLst/>
              <a:gdLst/>
              <a:ahLst/>
              <a:cxnLst/>
              <a:rect l="l" t="t" r="r" b="b"/>
              <a:pathLst>
                <a:path w="34" h="39" extrusionOk="0">
                  <a:moveTo>
                    <a:pt x="30" y="12"/>
                  </a:moveTo>
                  <a:cubicBezTo>
                    <a:pt x="29" y="11"/>
                    <a:pt x="29" y="11"/>
                    <a:pt x="28" y="11"/>
                  </a:cubicBezTo>
                  <a:cubicBezTo>
                    <a:pt x="25" y="7"/>
                    <a:pt x="24" y="10"/>
                    <a:pt x="23" y="11"/>
                  </a:cubicBezTo>
                  <a:cubicBezTo>
                    <a:pt x="23" y="13"/>
                    <a:pt x="20" y="11"/>
                    <a:pt x="18" y="11"/>
                  </a:cubicBezTo>
                  <a:cubicBezTo>
                    <a:pt x="17" y="11"/>
                    <a:pt x="19" y="7"/>
                    <a:pt x="20" y="6"/>
                  </a:cubicBezTo>
                  <a:cubicBezTo>
                    <a:pt x="21" y="6"/>
                    <a:pt x="22" y="4"/>
                    <a:pt x="22" y="2"/>
                  </a:cubicBezTo>
                  <a:cubicBezTo>
                    <a:pt x="22" y="2"/>
                    <a:pt x="22" y="2"/>
                    <a:pt x="21" y="1"/>
                  </a:cubicBezTo>
                  <a:cubicBezTo>
                    <a:pt x="18" y="0"/>
                    <a:pt x="14" y="0"/>
                    <a:pt x="14" y="3"/>
                  </a:cubicBezTo>
                  <a:cubicBezTo>
                    <a:pt x="14" y="6"/>
                    <a:pt x="17" y="5"/>
                    <a:pt x="17" y="7"/>
                  </a:cubicBezTo>
                  <a:cubicBezTo>
                    <a:pt x="17" y="9"/>
                    <a:pt x="14" y="8"/>
                    <a:pt x="12" y="10"/>
                  </a:cubicBezTo>
                  <a:cubicBezTo>
                    <a:pt x="9" y="11"/>
                    <a:pt x="6" y="9"/>
                    <a:pt x="3" y="10"/>
                  </a:cubicBezTo>
                  <a:cubicBezTo>
                    <a:pt x="1" y="11"/>
                    <a:pt x="6" y="12"/>
                    <a:pt x="4" y="15"/>
                  </a:cubicBezTo>
                  <a:cubicBezTo>
                    <a:pt x="2" y="18"/>
                    <a:pt x="4" y="18"/>
                    <a:pt x="8" y="21"/>
                  </a:cubicBezTo>
                  <a:cubicBezTo>
                    <a:pt x="11" y="24"/>
                    <a:pt x="6" y="25"/>
                    <a:pt x="6" y="27"/>
                  </a:cubicBezTo>
                  <a:cubicBezTo>
                    <a:pt x="6" y="30"/>
                    <a:pt x="1" y="30"/>
                    <a:pt x="1" y="32"/>
                  </a:cubicBezTo>
                  <a:cubicBezTo>
                    <a:pt x="0" y="34"/>
                    <a:pt x="4" y="39"/>
                    <a:pt x="8" y="39"/>
                  </a:cubicBezTo>
                  <a:cubicBezTo>
                    <a:pt x="11" y="39"/>
                    <a:pt x="17" y="37"/>
                    <a:pt x="21" y="33"/>
                  </a:cubicBezTo>
                  <a:cubicBezTo>
                    <a:pt x="25" y="29"/>
                    <a:pt x="27" y="33"/>
                    <a:pt x="30" y="31"/>
                  </a:cubicBezTo>
                  <a:cubicBezTo>
                    <a:pt x="34" y="29"/>
                    <a:pt x="31" y="16"/>
                    <a:pt x="30" y="13"/>
                  </a:cubicBezTo>
                  <a:cubicBezTo>
                    <a:pt x="30" y="12"/>
                    <a:pt x="30" y="12"/>
                    <a:pt x="30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054;p79">
              <a:extLst>
                <a:ext uri="{FF2B5EF4-FFF2-40B4-BE49-F238E27FC236}">
                  <a16:creationId xmlns:a16="http://schemas.microsoft.com/office/drawing/2014/main" id="{1D62E747-4EFE-0BBB-0753-92F6CE120BA9}"/>
                </a:ext>
              </a:extLst>
            </p:cNvPr>
            <p:cNvSpPr/>
            <p:nvPr/>
          </p:nvSpPr>
          <p:spPr bwMode="gray">
            <a:xfrm>
              <a:off x="4365952" y="1917630"/>
              <a:ext cx="201259" cy="313628"/>
            </a:xfrm>
            <a:custGeom>
              <a:avLst/>
              <a:gdLst/>
              <a:ahLst/>
              <a:cxnLst/>
              <a:rect l="l" t="t" r="r" b="b"/>
              <a:pathLst>
                <a:path w="74" h="115" extrusionOk="0">
                  <a:moveTo>
                    <a:pt x="15" y="61"/>
                  </a:moveTo>
                  <a:cubicBezTo>
                    <a:pt x="11" y="59"/>
                    <a:pt x="8" y="63"/>
                    <a:pt x="4" y="63"/>
                  </a:cubicBezTo>
                  <a:cubicBezTo>
                    <a:pt x="4" y="65"/>
                    <a:pt x="4" y="67"/>
                    <a:pt x="3" y="67"/>
                  </a:cubicBezTo>
                  <a:cubicBezTo>
                    <a:pt x="2" y="68"/>
                    <a:pt x="0" y="71"/>
                    <a:pt x="1" y="71"/>
                  </a:cubicBezTo>
                  <a:cubicBezTo>
                    <a:pt x="3" y="71"/>
                    <a:pt x="5" y="74"/>
                    <a:pt x="5" y="72"/>
                  </a:cubicBezTo>
                  <a:cubicBezTo>
                    <a:pt x="6" y="71"/>
                    <a:pt x="7" y="68"/>
                    <a:pt x="10" y="71"/>
                  </a:cubicBezTo>
                  <a:cubicBezTo>
                    <a:pt x="11" y="71"/>
                    <a:pt x="12" y="72"/>
                    <a:pt x="13" y="73"/>
                  </a:cubicBezTo>
                  <a:cubicBezTo>
                    <a:pt x="13" y="71"/>
                    <a:pt x="16" y="71"/>
                    <a:pt x="18" y="70"/>
                  </a:cubicBezTo>
                  <a:cubicBezTo>
                    <a:pt x="20" y="68"/>
                    <a:pt x="17" y="64"/>
                    <a:pt x="15" y="61"/>
                  </a:cubicBezTo>
                  <a:close/>
                  <a:moveTo>
                    <a:pt x="74" y="89"/>
                  </a:moveTo>
                  <a:cubicBezTo>
                    <a:pt x="74" y="85"/>
                    <a:pt x="67" y="83"/>
                    <a:pt x="66" y="84"/>
                  </a:cubicBezTo>
                  <a:cubicBezTo>
                    <a:pt x="65" y="86"/>
                    <a:pt x="63" y="86"/>
                    <a:pt x="62" y="84"/>
                  </a:cubicBezTo>
                  <a:cubicBezTo>
                    <a:pt x="61" y="83"/>
                    <a:pt x="63" y="81"/>
                    <a:pt x="62" y="81"/>
                  </a:cubicBezTo>
                  <a:cubicBezTo>
                    <a:pt x="61" y="80"/>
                    <a:pt x="60" y="77"/>
                    <a:pt x="60" y="76"/>
                  </a:cubicBezTo>
                  <a:cubicBezTo>
                    <a:pt x="60" y="75"/>
                    <a:pt x="58" y="68"/>
                    <a:pt x="54" y="67"/>
                  </a:cubicBezTo>
                  <a:cubicBezTo>
                    <a:pt x="50" y="66"/>
                    <a:pt x="50" y="61"/>
                    <a:pt x="49" y="59"/>
                  </a:cubicBezTo>
                  <a:cubicBezTo>
                    <a:pt x="49" y="56"/>
                    <a:pt x="47" y="57"/>
                    <a:pt x="45" y="55"/>
                  </a:cubicBezTo>
                  <a:cubicBezTo>
                    <a:pt x="43" y="52"/>
                    <a:pt x="39" y="53"/>
                    <a:pt x="37" y="53"/>
                  </a:cubicBezTo>
                  <a:cubicBezTo>
                    <a:pt x="37" y="53"/>
                    <a:pt x="37" y="50"/>
                    <a:pt x="40" y="48"/>
                  </a:cubicBezTo>
                  <a:cubicBezTo>
                    <a:pt x="43" y="47"/>
                    <a:pt x="46" y="37"/>
                    <a:pt x="46" y="35"/>
                  </a:cubicBezTo>
                  <a:cubicBezTo>
                    <a:pt x="46" y="34"/>
                    <a:pt x="35" y="34"/>
                    <a:pt x="33" y="34"/>
                  </a:cubicBezTo>
                  <a:cubicBezTo>
                    <a:pt x="30" y="36"/>
                    <a:pt x="28" y="34"/>
                    <a:pt x="30" y="33"/>
                  </a:cubicBezTo>
                  <a:cubicBezTo>
                    <a:pt x="32" y="32"/>
                    <a:pt x="36" y="28"/>
                    <a:pt x="36" y="26"/>
                  </a:cubicBezTo>
                  <a:cubicBezTo>
                    <a:pt x="36" y="24"/>
                    <a:pt x="38" y="23"/>
                    <a:pt x="37" y="22"/>
                  </a:cubicBezTo>
                  <a:cubicBezTo>
                    <a:pt x="35" y="21"/>
                    <a:pt x="35" y="23"/>
                    <a:pt x="34" y="25"/>
                  </a:cubicBezTo>
                  <a:cubicBezTo>
                    <a:pt x="32" y="26"/>
                    <a:pt x="29" y="25"/>
                    <a:pt x="26" y="25"/>
                  </a:cubicBezTo>
                  <a:cubicBezTo>
                    <a:pt x="22" y="24"/>
                    <a:pt x="21" y="29"/>
                    <a:pt x="21" y="31"/>
                  </a:cubicBezTo>
                  <a:cubicBezTo>
                    <a:pt x="21" y="34"/>
                    <a:pt x="17" y="34"/>
                    <a:pt x="17" y="36"/>
                  </a:cubicBezTo>
                  <a:cubicBezTo>
                    <a:pt x="18" y="38"/>
                    <a:pt x="16" y="39"/>
                    <a:pt x="15" y="38"/>
                  </a:cubicBezTo>
                  <a:cubicBezTo>
                    <a:pt x="15" y="37"/>
                    <a:pt x="14" y="35"/>
                    <a:pt x="11" y="36"/>
                  </a:cubicBezTo>
                  <a:cubicBezTo>
                    <a:pt x="9" y="38"/>
                    <a:pt x="14" y="41"/>
                    <a:pt x="16" y="41"/>
                  </a:cubicBezTo>
                  <a:cubicBezTo>
                    <a:pt x="19" y="42"/>
                    <a:pt x="15" y="44"/>
                    <a:pt x="14" y="47"/>
                  </a:cubicBezTo>
                  <a:cubicBezTo>
                    <a:pt x="14" y="49"/>
                    <a:pt x="17" y="48"/>
                    <a:pt x="18" y="50"/>
                  </a:cubicBezTo>
                  <a:cubicBezTo>
                    <a:pt x="18" y="53"/>
                    <a:pt x="12" y="53"/>
                    <a:pt x="12" y="55"/>
                  </a:cubicBezTo>
                  <a:cubicBezTo>
                    <a:pt x="12" y="58"/>
                    <a:pt x="15" y="54"/>
                    <a:pt x="17" y="53"/>
                  </a:cubicBezTo>
                  <a:cubicBezTo>
                    <a:pt x="18" y="52"/>
                    <a:pt x="16" y="59"/>
                    <a:pt x="20" y="58"/>
                  </a:cubicBezTo>
                  <a:cubicBezTo>
                    <a:pt x="24" y="58"/>
                    <a:pt x="23" y="52"/>
                    <a:pt x="25" y="52"/>
                  </a:cubicBezTo>
                  <a:cubicBezTo>
                    <a:pt x="26" y="52"/>
                    <a:pt x="24" y="55"/>
                    <a:pt x="25" y="58"/>
                  </a:cubicBezTo>
                  <a:cubicBezTo>
                    <a:pt x="26" y="59"/>
                    <a:pt x="22" y="63"/>
                    <a:pt x="22" y="65"/>
                  </a:cubicBezTo>
                  <a:cubicBezTo>
                    <a:pt x="23" y="66"/>
                    <a:pt x="30" y="66"/>
                    <a:pt x="33" y="64"/>
                  </a:cubicBezTo>
                  <a:cubicBezTo>
                    <a:pt x="36" y="61"/>
                    <a:pt x="37" y="64"/>
                    <a:pt x="35" y="66"/>
                  </a:cubicBezTo>
                  <a:cubicBezTo>
                    <a:pt x="33" y="68"/>
                    <a:pt x="34" y="70"/>
                    <a:pt x="36" y="71"/>
                  </a:cubicBezTo>
                  <a:cubicBezTo>
                    <a:pt x="38" y="71"/>
                    <a:pt x="38" y="71"/>
                    <a:pt x="37" y="73"/>
                  </a:cubicBezTo>
                  <a:cubicBezTo>
                    <a:pt x="37" y="75"/>
                    <a:pt x="37" y="78"/>
                    <a:pt x="37" y="80"/>
                  </a:cubicBezTo>
                  <a:cubicBezTo>
                    <a:pt x="37" y="82"/>
                    <a:pt x="30" y="82"/>
                    <a:pt x="30" y="81"/>
                  </a:cubicBezTo>
                  <a:cubicBezTo>
                    <a:pt x="29" y="79"/>
                    <a:pt x="26" y="80"/>
                    <a:pt x="27" y="82"/>
                  </a:cubicBezTo>
                  <a:cubicBezTo>
                    <a:pt x="28" y="83"/>
                    <a:pt x="25" y="84"/>
                    <a:pt x="26" y="86"/>
                  </a:cubicBezTo>
                  <a:cubicBezTo>
                    <a:pt x="26" y="87"/>
                    <a:pt x="29" y="87"/>
                    <a:pt x="29" y="89"/>
                  </a:cubicBezTo>
                  <a:cubicBezTo>
                    <a:pt x="29" y="91"/>
                    <a:pt x="26" y="93"/>
                    <a:pt x="23" y="94"/>
                  </a:cubicBezTo>
                  <a:cubicBezTo>
                    <a:pt x="18" y="96"/>
                    <a:pt x="24" y="98"/>
                    <a:pt x="26" y="97"/>
                  </a:cubicBezTo>
                  <a:cubicBezTo>
                    <a:pt x="27" y="96"/>
                    <a:pt x="26" y="98"/>
                    <a:pt x="30" y="98"/>
                  </a:cubicBezTo>
                  <a:cubicBezTo>
                    <a:pt x="33" y="98"/>
                    <a:pt x="34" y="100"/>
                    <a:pt x="37" y="99"/>
                  </a:cubicBezTo>
                  <a:cubicBezTo>
                    <a:pt x="40" y="98"/>
                    <a:pt x="40" y="99"/>
                    <a:pt x="38" y="101"/>
                  </a:cubicBezTo>
                  <a:cubicBezTo>
                    <a:pt x="36" y="103"/>
                    <a:pt x="32" y="101"/>
                    <a:pt x="30" y="102"/>
                  </a:cubicBezTo>
                  <a:cubicBezTo>
                    <a:pt x="27" y="103"/>
                    <a:pt x="19" y="112"/>
                    <a:pt x="21" y="114"/>
                  </a:cubicBezTo>
                  <a:cubicBezTo>
                    <a:pt x="22" y="115"/>
                    <a:pt x="23" y="112"/>
                    <a:pt x="26" y="110"/>
                  </a:cubicBezTo>
                  <a:cubicBezTo>
                    <a:pt x="29" y="109"/>
                    <a:pt x="29" y="111"/>
                    <a:pt x="31" y="112"/>
                  </a:cubicBezTo>
                  <a:cubicBezTo>
                    <a:pt x="33" y="112"/>
                    <a:pt x="33" y="109"/>
                    <a:pt x="35" y="109"/>
                  </a:cubicBezTo>
                  <a:cubicBezTo>
                    <a:pt x="37" y="109"/>
                    <a:pt x="37" y="108"/>
                    <a:pt x="40" y="108"/>
                  </a:cubicBezTo>
                  <a:cubicBezTo>
                    <a:pt x="43" y="109"/>
                    <a:pt x="45" y="108"/>
                    <a:pt x="46" y="106"/>
                  </a:cubicBezTo>
                  <a:cubicBezTo>
                    <a:pt x="48" y="105"/>
                    <a:pt x="50" y="109"/>
                    <a:pt x="52" y="108"/>
                  </a:cubicBezTo>
                  <a:cubicBezTo>
                    <a:pt x="53" y="107"/>
                    <a:pt x="58" y="106"/>
                    <a:pt x="60" y="106"/>
                  </a:cubicBezTo>
                  <a:cubicBezTo>
                    <a:pt x="62" y="106"/>
                    <a:pt x="69" y="103"/>
                    <a:pt x="71" y="102"/>
                  </a:cubicBezTo>
                  <a:cubicBezTo>
                    <a:pt x="72" y="100"/>
                    <a:pt x="70" y="100"/>
                    <a:pt x="67" y="100"/>
                  </a:cubicBezTo>
                  <a:cubicBezTo>
                    <a:pt x="65" y="100"/>
                    <a:pt x="65" y="98"/>
                    <a:pt x="68" y="96"/>
                  </a:cubicBezTo>
                  <a:cubicBezTo>
                    <a:pt x="70" y="94"/>
                    <a:pt x="73" y="92"/>
                    <a:pt x="74" y="89"/>
                  </a:cubicBezTo>
                  <a:close/>
                  <a:moveTo>
                    <a:pt x="8" y="34"/>
                  </a:moveTo>
                  <a:cubicBezTo>
                    <a:pt x="11" y="34"/>
                    <a:pt x="15" y="28"/>
                    <a:pt x="13" y="27"/>
                  </a:cubicBezTo>
                  <a:cubicBezTo>
                    <a:pt x="12" y="25"/>
                    <a:pt x="6" y="34"/>
                    <a:pt x="8" y="34"/>
                  </a:cubicBezTo>
                  <a:close/>
                  <a:moveTo>
                    <a:pt x="50" y="10"/>
                  </a:moveTo>
                  <a:cubicBezTo>
                    <a:pt x="52" y="8"/>
                    <a:pt x="54" y="0"/>
                    <a:pt x="51" y="1"/>
                  </a:cubicBezTo>
                  <a:cubicBezTo>
                    <a:pt x="49" y="2"/>
                    <a:pt x="49" y="10"/>
                    <a:pt x="50" y="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055;p79">
              <a:extLst>
                <a:ext uri="{FF2B5EF4-FFF2-40B4-BE49-F238E27FC236}">
                  <a16:creationId xmlns:a16="http://schemas.microsoft.com/office/drawing/2014/main" id="{6E3D5040-BCBB-69BF-87BC-BB212F698E09}"/>
                </a:ext>
              </a:extLst>
            </p:cNvPr>
            <p:cNvSpPr/>
            <p:nvPr/>
          </p:nvSpPr>
          <p:spPr bwMode="gray">
            <a:xfrm>
              <a:off x="4692998" y="2008196"/>
              <a:ext cx="98953" cy="95598"/>
            </a:xfrm>
            <a:custGeom>
              <a:avLst/>
              <a:gdLst/>
              <a:ahLst/>
              <a:cxnLst/>
              <a:rect l="l" t="t" r="r" b="b"/>
              <a:pathLst>
                <a:path w="36" h="35" extrusionOk="0">
                  <a:moveTo>
                    <a:pt x="18" y="13"/>
                  </a:moveTo>
                  <a:cubicBezTo>
                    <a:pt x="17" y="13"/>
                    <a:pt x="16" y="9"/>
                    <a:pt x="18" y="8"/>
                  </a:cubicBezTo>
                  <a:cubicBezTo>
                    <a:pt x="19" y="7"/>
                    <a:pt x="20" y="2"/>
                    <a:pt x="19" y="1"/>
                  </a:cubicBezTo>
                  <a:cubicBezTo>
                    <a:pt x="17" y="0"/>
                    <a:pt x="14" y="1"/>
                    <a:pt x="14" y="4"/>
                  </a:cubicBezTo>
                  <a:cubicBezTo>
                    <a:pt x="13" y="8"/>
                    <a:pt x="10" y="6"/>
                    <a:pt x="9" y="7"/>
                  </a:cubicBezTo>
                  <a:cubicBezTo>
                    <a:pt x="8" y="8"/>
                    <a:pt x="11" y="9"/>
                    <a:pt x="9" y="11"/>
                  </a:cubicBezTo>
                  <a:cubicBezTo>
                    <a:pt x="8" y="12"/>
                    <a:pt x="7" y="8"/>
                    <a:pt x="5" y="8"/>
                  </a:cubicBezTo>
                  <a:cubicBezTo>
                    <a:pt x="3" y="8"/>
                    <a:pt x="3" y="12"/>
                    <a:pt x="2" y="13"/>
                  </a:cubicBezTo>
                  <a:cubicBezTo>
                    <a:pt x="0" y="15"/>
                    <a:pt x="1" y="19"/>
                    <a:pt x="2" y="22"/>
                  </a:cubicBezTo>
                  <a:cubicBezTo>
                    <a:pt x="2" y="25"/>
                    <a:pt x="5" y="27"/>
                    <a:pt x="4" y="28"/>
                  </a:cubicBezTo>
                  <a:cubicBezTo>
                    <a:pt x="4" y="29"/>
                    <a:pt x="4" y="31"/>
                    <a:pt x="5" y="32"/>
                  </a:cubicBezTo>
                  <a:cubicBezTo>
                    <a:pt x="8" y="32"/>
                    <a:pt x="11" y="32"/>
                    <a:pt x="12" y="32"/>
                  </a:cubicBezTo>
                  <a:cubicBezTo>
                    <a:pt x="13" y="33"/>
                    <a:pt x="14" y="33"/>
                    <a:pt x="15" y="32"/>
                  </a:cubicBezTo>
                  <a:cubicBezTo>
                    <a:pt x="14" y="31"/>
                    <a:pt x="12" y="29"/>
                    <a:pt x="12" y="28"/>
                  </a:cubicBezTo>
                  <a:cubicBezTo>
                    <a:pt x="12" y="27"/>
                    <a:pt x="15" y="27"/>
                    <a:pt x="16" y="29"/>
                  </a:cubicBezTo>
                  <a:cubicBezTo>
                    <a:pt x="17" y="30"/>
                    <a:pt x="21" y="31"/>
                    <a:pt x="21" y="29"/>
                  </a:cubicBezTo>
                  <a:cubicBezTo>
                    <a:pt x="21" y="28"/>
                    <a:pt x="20" y="24"/>
                    <a:pt x="18" y="25"/>
                  </a:cubicBezTo>
                  <a:cubicBezTo>
                    <a:pt x="16" y="26"/>
                    <a:pt x="16" y="25"/>
                    <a:pt x="16" y="24"/>
                  </a:cubicBezTo>
                  <a:cubicBezTo>
                    <a:pt x="15" y="23"/>
                    <a:pt x="16" y="21"/>
                    <a:pt x="17" y="19"/>
                  </a:cubicBezTo>
                  <a:cubicBezTo>
                    <a:pt x="17" y="17"/>
                    <a:pt x="21" y="18"/>
                    <a:pt x="22" y="17"/>
                  </a:cubicBezTo>
                  <a:cubicBezTo>
                    <a:pt x="22" y="15"/>
                    <a:pt x="19" y="13"/>
                    <a:pt x="18" y="13"/>
                  </a:cubicBezTo>
                  <a:close/>
                  <a:moveTo>
                    <a:pt x="35" y="20"/>
                  </a:moveTo>
                  <a:cubicBezTo>
                    <a:pt x="34" y="19"/>
                    <a:pt x="33" y="22"/>
                    <a:pt x="32" y="22"/>
                  </a:cubicBezTo>
                  <a:cubicBezTo>
                    <a:pt x="31" y="22"/>
                    <a:pt x="30" y="17"/>
                    <a:pt x="30" y="20"/>
                  </a:cubicBezTo>
                  <a:cubicBezTo>
                    <a:pt x="29" y="23"/>
                    <a:pt x="28" y="19"/>
                    <a:pt x="25" y="22"/>
                  </a:cubicBezTo>
                  <a:cubicBezTo>
                    <a:pt x="23" y="26"/>
                    <a:pt x="27" y="28"/>
                    <a:pt x="28" y="29"/>
                  </a:cubicBezTo>
                  <a:cubicBezTo>
                    <a:pt x="29" y="30"/>
                    <a:pt x="28" y="31"/>
                    <a:pt x="26" y="31"/>
                  </a:cubicBezTo>
                  <a:cubicBezTo>
                    <a:pt x="24" y="30"/>
                    <a:pt x="25" y="34"/>
                    <a:pt x="28" y="34"/>
                  </a:cubicBezTo>
                  <a:cubicBezTo>
                    <a:pt x="30" y="35"/>
                    <a:pt x="33" y="29"/>
                    <a:pt x="33" y="28"/>
                  </a:cubicBezTo>
                  <a:cubicBezTo>
                    <a:pt x="33" y="27"/>
                    <a:pt x="36" y="21"/>
                    <a:pt x="35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056;p79">
              <a:extLst>
                <a:ext uri="{FF2B5EF4-FFF2-40B4-BE49-F238E27FC236}">
                  <a16:creationId xmlns:a16="http://schemas.microsoft.com/office/drawing/2014/main" id="{DF9E3B15-51A0-2C16-EF8D-B3A4D82CB484}"/>
                </a:ext>
              </a:extLst>
            </p:cNvPr>
            <p:cNvSpPr/>
            <p:nvPr/>
          </p:nvSpPr>
          <p:spPr bwMode="gray">
            <a:xfrm>
              <a:off x="4758407" y="1639222"/>
              <a:ext cx="251575" cy="442770"/>
            </a:xfrm>
            <a:custGeom>
              <a:avLst/>
              <a:gdLst/>
              <a:ahLst/>
              <a:cxnLst/>
              <a:rect l="l" t="t" r="r" b="b"/>
              <a:pathLst>
                <a:path w="92" h="162" extrusionOk="0">
                  <a:moveTo>
                    <a:pt x="92" y="39"/>
                  </a:moveTo>
                  <a:cubicBezTo>
                    <a:pt x="91" y="37"/>
                    <a:pt x="89" y="34"/>
                    <a:pt x="91" y="34"/>
                  </a:cubicBezTo>
                  <a:cubicBezTo>
                    <a:pt x="92" y="34"/>
                    <a:pt x="92" y="30"/>
                    <a:pt x="91" y="28"/>
                  </a:cubicBezTo>
                  <a:cubicBezTo>
                    <a:pt x="89" y="27"/>
                    <a:pt x="91" y="22"/>
                    <a:pt x="89" y="21"/>
                  </a:cubicBezTo>
                  <a:cubicBezTo>
                    <a:pt x="87" y="20"/>
                    <a:pt x="88" y="17"/>
                    <a:pt x="89" y="15"/>
                  </a:cubicBezTo>
                  <a:cubicBezTo>
                    <a:pt x="89" y="12"/>
                    <a:pt x="81" y="10"/>
                    <a:pt x="78" y="8"/>
                  </a:cubicBezTo>
                  <a:cubicBezTo>
                    <a:pt x="74" y="6"/>
                    <a:pt x="72" y="4"/>
                    <a:pt x="69" y="2"/>
                  </a:cubicBezTo>
                  <a:cubicBezTo>
                    <a:pt x="66" y="0"/>
                    <a:pt x="65" y="5"/>
                    <a:pt x="65" y="7"/>
                  </a:cubicBezTo>
                  <a:cubicBezTo>
                    <a:pt x="65" y="10"/>
                    <a:pt x="62" y="10"/>
                    <a:pt x="60" y="8"/>
                  </a:cubicBezTo>
                  <a:cubicBezTo>
                    <a:pt x="57" y="7"/>
                    <a:pt x="56" y="8"/>
                    <a:pt x="52" y="7"/>
                  </a:cubicBezTo>
                  <a:cubicBezTo>
                    <a:pt x="49" y="6"/>
                    <a:pt x="50" y="10"/>
                    <a:pt x="50" y="13"/>
                  </a:cubicBezTo>
                  <a:cubicBezTo>
                    <a:pt x="50" y="15"/>
                    <a:pt x="47" y="15"/>
                    <a:pt x="45" y="15"/>
                  </a:cubicBezTo>
                  <a:cubicBezTo>
                    <a:pt x="43" y="15"/>
                    <a:pt x="39" y="17"/>
                    <a:pt x="39" y="19"/>
                  </a:cubicBezTo>
                  <a:cubicBezTo>
                    <a:pt x="39" y="21"/>
                    <a:pt x="36" y="23"/>
                    <a:pt x="37" y="24"/>
                  </a:cubicBezTo>
                  <a:cubicBezTo>
                    <a:pt x="38" y="26"/>
                    <a:pt x="36" y="27"/>
                    <a:pt x="35" y="28"/>
                  </a:cubicBezTo>
                  <a:cubicBezTo>
                    <a:pt x="33" y="30"/>
                    <a:pt x="33" y="32"/>
                    <a:pt x="32" y="34"/>
                  </a:cubicBezTo>
                  <a:cubicBezTo>
                    <a:pt x="31" y="35"/>
                    <a:pt x="32" y="37"/>
                    <a:pt x="30" y="38"/>
                  </a:cubicBezTo>
                  <a:cubicBezTo>
                    <a:pt x="28" y="40"/>
                    <a:pt x="25" y="39"/>
                    <a:pt x="24" y="40"/>
                  </a:cubicBezTo>
                  <a:cubicBezTo>
                    <a:pt x="23" y="41"/>
                    <a:pt x="24" y="43"/>
                    <a:pt x="24" y="46"/>
                  </a:cubicBezTo>
                  <a:cubicBezTo>
                    <a:pt x="23" y="49"/>
                    <a:pt x="22" y="53"/>
                    <a:pt x="19" y="55"/>
                  </a:cubicBezTo>
                  <a:cubicBezTo>
                    <a:pt x="17" y="58"/>
                    <a:pt x="20" y="59"/>
                    <a:pt x="21" y="59"/>
                  </a:cubicBezTo>
                  <a:cubicBezTo>
                    <a:pt x="22" y="60"/>
                    <a:pt x="22" y="62"/>
                    <a:pt x="21" y="64"/>
                  </a:cubicBezTo>
                  <a:cubicBezTo>
                    <a:pt x="20" y="65"/>
                    <a:pt x="17" y="65"/>
                    <a:pt x="16" y="64"/>
                  </a:cubicBezTo>
                  <a:cubicBezTo>
                    <a:pt x="14" y="64"/>
                    <a:pt x="10" y="65"/>
                    <a:pt x="9" y="69"/>
                  </a:cubicBezTo>
                  <a:cubicBezTo>
                    <a:pt x="7" y="73"/>
                    <a:pt x="7" y="75"/>
                    <a:pt x="8" y="77"/>
                  </a:cubicBezTo>
                  <a:cubicBezTo>
                    <a:pt x="9" y="78"/>
                    <a:pt x="6" y="80"/>
                    <a:pt x="8" y="84"/>
                  </a:cubicBezTo>
                  <a:cubicBezTo>
                    <a:pt x="10" y="88"/>
                    <a:pt x="7" y="88"/>
                    <a:pt x="8" y="90"/>
                  </a:cubicBezTo>
                  <a:cubicBezTo>
                    <a:pt x="8" y="94"/>
                    <a:pt x="12" y="93"/>
                    <a:pt x="12" y="96"/>
                  </a:cubicBezTo>
                  <a:cubicBezTo>
                    <a:pt x="12" y="99"/>
                    <a:pt x="11" y="100"/>
                    <a:pt x="10" y="100"/>
                  </a:cubicBezTo>
                  <a:cubicBezTo>
                    <a:pt x="8" y="100"/>
                    <a:pt x="9" y="102"/>
                    <a:pt x="10" y="103"/>
                  </a:cubicBezTo>
                  <a:cubicBezTo>
                    <a:pt x="11" y="104"/>
                    <a:pt x="11" y="109"/>
                    <a:pt x="10" y="111"/>
                  </a:cubicBezTo>
                  <a:cubicBezTo>
                    <a:pt x="10" y="112"/>
                    <a:pt x="5" y="111"/>
                    <a:pt x="5" y="112"/>
                  </a:cubicBezTo>
                  <a:cubicBezTo>
                    <a:pt x="6" y="114"/>
                    <a:pt x="4" y="117"/>
                    <a:pt x="4" y="118"/>
                  </a:cubicBezTo>
                  <a:cubicBezTo>
                    <a:pt x="4" y="120"/>
                    <a:pt x="4" y="124"/>
                    <a:pt x="2" y="124"/>
                  </a:cubicBezTo>
                  <a:cubicBezTo>
                    <a:pt x="2" y="123"/>
                    <a:pt x="1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6"/>
                    <a:pt x="1" y="129"/>
                    <a:pt x="3" y="131"/>
                  </a:cubicBezTo>
                  <a:cubicBezTo>
                    <a:pt x="6" y="133"/>
                    <a:pt x="4" y="136"/>
                    <a:pt x="6" y="138"/>
                  </a:cubicBezTo>
                  <a:cubicBezTo>
                    <a:pt x="9" y="141"/>
                    <a:pt x="8" y="144"/>
                    <a:pt x="10" y="146"/>
                  </a:cubicBezTo>
                  <a:cubicBezTo>
                    <a:pt x="12" y="148"/>
                    <a:pt x="12" y="148"/>
                    <a:pt x="11" y="151"/>
                  </a:cubicBezTo>
                  <a:cubicBezTo>
                    <a:pt x="10" y="153"/>
                    <a:pt x="13" y="153"/>
                    <a:pt x="13" y="154"/>
                  </a:cubicBezTo>
                  <a:cubicBezTo>
                    <a:pt x="13" y="156"/>
                    <a:pt x="13" y="159"/>
                    <a:pt x="13" y="160"/>
                  </a:cubicBezTo>
                  <a:cubicBezTo>
                    <a:pt x="14" y="162"/>
                    <a:pt x="16" y="160"/>
                    <a:pt x="20" y="160"/>
                  </a:cubicBezTo>
                  <a:cubicBezTo>
                    <a:pt x="22" y="160"/>
                    <a:pt x="22" y="159"/>
                    <a:pt x="22" y="156"/>
                  </a:cubicBezTo>
                  <a:cubicBezTo>
                    <a:pt x="22" y="154"/>
                    <a:pt x="24" y="155"/>
                    <a:pt x="24" y="154"/>
                  </a:cubicBezTo>
                  <a:cubicBezTo>
                    <a:pt x="25" y="152"/>
                    <a:pt x="28" y="152"/>
                    <a:pt x="31" y="153"/>
                  </a:cubicBezTo>
                  <a:cubicBezTo>
                    <a:pt x="33" y="154"/>
                    <a:pt x="34" y="152"/>
                    <a:pt x="34" y="149"/>
                  </a:cubicBezTo>
                  <a:cubicBezTo>
                    <a:pt x="35" y="148"/>
                    <a:pt x="36" y="150"/>
                    <a:pt x="37" y="151"/>
                  </a:cubicBezTo>
                  <a:cubicBezTo>
                    <a:pt x="38" y="151"/>
                    <a:pt x="41" y="147"/>
                    <a:pt x="42" y="144"/>
                  </a:cubicBezTo>
                  <a:cubicBezTo>
                    <a:pt x="43" y="141"/>
                    <a:pt x="42" y="141"/>
                    <a:pt x="39" y="144"/>
                  </a:cubicBezTo>
                  <a:cubicBezTo>
                    <a:pt x="36" y="148"/>
                    <a:pt x="38" y="141"/>
                    <a:pt x="39" y="139"/>
                  </a:cubicBezTo>
                  <a:cubicBezTo>
                    <a:pt x="40" y="136"/>
                    <a:pt x="40" y="130"/>
                    <a:pt x="40" y="128"/>
                  </a:cubicBezTo>
                  <a:cubicBezTo>
                    <a:pt x="41" y="127"/>
                    <a:pt x="41" y="124"/>
                    <a:pt x="45" y="124"/>
                  </a:cubicBezTo>
                  <a:cubicBezTo>
                    <a:pt x="47" y="124"/>
                    <a:pt x="52" y="120"/>
                    <a:pt x="51" y="118"/>
                  </a:cubicBezTo>
                  <a:cubicBezTo>
                    <a:pt x="50" y="116"/>
                    <a:pt x="56" y="113"/>
                    <a:pt x="56" y="112"/>
                  </a:cubicBezTo>
                  <a:cubicBezTo>
                    <a:pt x="56" y="111"/>
                    <a:pt x="50" y="105"/>
                    <a:pt x="48" y="104"/>
                  </a:cubicBezTo>
                  <a:cubicBezTo>
                    <a:pt x="46" y="103"/>
                    <a:pt x="43" y="104"/>
                    <a:pt x="43" y="102"/>
                  </a:cubicBezTo>
                  <a:cubicBezTo>
                    <a:pt x="44" y="101"/>
                    <a:pt x="43" y="97"/>
                    <a:pt x="42" y="94"/>
                  </a:cubicBezTo>
                  <a:cubicBezTo>
                    <a:pt x="42" y="92"/>
                    <a:pt x="45" y="89"/>
                    <a:pt x="45" y="87"/>
                  </a:cubicBezTo>
                  <a:cubicBezTo>
                    <a:pt x="45" y="85"/>
                    <a:pt x="45" y="82"/>
                    <a:pt x="47" y="81"/>
                  </a:cubicBezTo>
                  <a:cubicBezTo>
                    <a:pt x="49" y="80"/>
                    <a:pt x="47" y="78"/>
                    <a:pt x="50" y="78"/>
                  </a:cubicBezTo>
                  <a:cubicBezTo>
                    <a:pt x="53" y="77"/>
                    <a:pt x="53" y="74"/>
                    <a:pt x="56" y="72"/>
                  </a:cubicBezTo>
                  <a:cubicBezTo>
                    <a:pt x="58" y="71"/>
                    <a:pt x="58" y="70"/>
                    <a:pt x="63" y="68"/>
                  </a:cubicBezTo>
                  <a:cubicBezTo>
                    <a:pt x="67" y="66"/>
                    <a:pt x="73" y="62"/>
                    <a:pt x="74" y="60"/>
                  </a:cubicBezTo>
                  <a:cubicBezTo>
                    <a:pt x="75" y="57"/>
                    <a:pt x="70" y="54"/>
                    <a:pt x="73" y="53"/>
                  </a:cubicBezTo>
                  <a:cubicBezTo>
                    <a:pt x="77" y="50"/>
                    <a:pt x="74" y="47"/>
                    <a:pt x="76" y="46"/>
                  </a:cubicBezTo>
                  <a:cubicBezTo>
                    <a:pt x="79" y="45"/>
                    <a:pt x="80" y="44"/>
                    <a:pt x="81" y="42"/>
                  </a:cubicBezTo>
                  <a:cubicBezTo>
                    <a:pt x="82" y="41"/>
                    <a:pt x="85" y="42"/>
                    <a:pt x="89" y="42"/>
                  </a:cubicBezTo>
                  <a:cubicBezTo>
                    <a:pt x="90" y="42"/>
                    <a:pt x="92" y="42"/>
                    <a:pt x="92" y="42"/>
                  </a:cubicBezTo>
                  <a:cubicBezTo>
                    <a:pt x="92" y="41"/>
                    <a:pt x="92" y="39"/>
                    <a:pt x="92" y="39"/>
                  </a:cubicBezTo>
                  <a:close/>
                  <a:moveTo>
                    <a:pt x="55" y="135"/>
                  </a:moveTo>
                  <a:cubicBezTo>
                    <a:pt x="50" y="135"/>
                    <a:pt x="48" y="143"/>
                    <a:pt x="49" y="145"/>
                  </a:cubicBezTo>
                  <a:cubicBezTo>
                    <a:pt x="50" y="146"/>
                    <a:pt x="58" y="135"/>
                    <a:pt x="55" y="13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057;p79">
              <a:extLst>
                <a:ext uri="{FF2B5EF4-FFF2-40B4-BE49-F238E27FC236}">
                  <a16:creationId xmlns:a16="http://schemas.microsoft.com/office/drawing/2014/main" id="{280576D5-1DE7-91C5-B8CF-8200B5BF8E97}"/>
                </a:ext>
              </a:extLst>
            </p:cNvPr>
            <p:cNvSpPr/>
            <p:nvPr/>
          </p:nvSpPr>
          <p:spPr bwMode="gray">
            <a:xfrm>
              <a:off x="4966375" y="1949495"/>
              <a:ext cx="127463" cy="63732"/>
            </a:xfrm>
            <a:custGeom>
              <a:avLst/>
              <a:gdLst/>
              <a:ahLst/>
              <a:cxnLst/>
              <a:rect l="l" t="t" r="r" b="b"/>
              <a:pathLst>
                <a:path w="47" h="23" extrusionOk="0">
                  <a:moveTo>
                    <a:pt x="44" y="7"/>
                  </a:moveTo>
                  <a:cubicBezTo>
                    <a:pt x="44" y="5"/>
                    <a:pt x="47" y="4"/>
                    <a:pt x="45" y="2"/>
                  </a:cubicBezTo>
                  <a:cubicBezTo>
                    <a:pt x="45" y="2"/>
                    <a:pt x="44" y="2"/>
                    <a:pt x="44" y="3"/>
                  </a:cubicBezTo>
                  <a:cubicBezTo>
                    <a:pt x="41" y="3"/>
                    <a:pt x="33" y="0"/>
                    <a:pt x="30" y="1"/>
                  </a:cubicBezTo>
                  <a:cubicBezTo>
                    <a:pt x="26" y="2"/>
                    <a:pt x="18" y="2"/>
                    <a:pt x="16" y="4"/>
                  </a:cubicBezTo>
                  <a:cubicBezTo>
                    <a:pt x="14" y="6"/>
                    <a:pt x="9" y="7"/>
                    <a:pt x="11" y="9"/>
                  </a:cubicBezTo>
                  <a:cubicBezTo>
                    <a:pt x="13" y="9"/>
                    <a:pt x="11" y="10"/>
                    <a:pt x="13" y="13"/>
                  </a:cubicBezTo>
                  <a:cubicBezTo>
                    <a:pt x="14" y="15"/>
                    <a:pt x="15" y="16"/>
                    <a:pt x="18" y="15"/>
                  </a:cubicBezTo>
                  <a:cubicBezTo>
                    <a:pt x="20" y="15"/>
                    <a:pt x="21" y="16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2" y="18"/>
                    <a:pt x="26" y="18"/>
                    <a:pt x="27" y="19"/>
                  </a:cubicBezTo>
                  <a:cubicBezTo>
                    <a:pt x="28" y="19"/>
                    <a:pt x="32" y="23"/>
                    <a:pt x="34" y="22"/>
                  </a:cubicBezTo>
                  <a:cubicBezTo>
                    <a:pt x="35" y="22"/>
                    <a:pt x="39" y="23"/>
                    <a:pt x="42" y="23"/>
                  </a:cubicBezTo>
                  <a:cubicBezTo>
                    <a:pt x="41" y="22"/>
                    <a:pt x="41" y="21"/>
                    <a:pt x="42" y="21"/>
                  </a:cubicBezTo>
                  <a:cubicBezTo>
                    <a:pt x="43" y="21"/>
                    <a:pt x="44" y="21"/>
                    <a:pt x="44" y="19"/>
                  </a:cubicBezTo>
                  <a:cubicBezTo>
                    <a:pt x="43" y="17"/>
                    <a:pt x="42" y="17"/>
                    <a:pt x="42" y="15"/>
                  </a:cubicBezTo>
                  <a:cubicBezTo>
                    <a:pt x="42" y="13"/>
                    <a:pt x="41" y="12"/>
                    <a:pt x="42" y="10"/>
                  </a:cubicBezTo>
                  <a:cubicBezTo>
                    <a:pt x="42" y="9"/>
                    <a:pt x="43" y="9"/>
                    <a:pt x="44" y="7"/>
                  </a:cubicBezTo>
                  <a:close/>
                  <a:moveTo>
                    <a:pt x="5" y="12"/>
                  </a:moveTo>
                  <a:cubicBezTo>
                    <a:pt x="1" y="13"/>
                    <a:pt x="0" y="19"/>
                    <a:pt x="2" y="19"/>
                  </a:cubicBezTo>
                  <a:cubicBezTo>
                    <a:pt x="4" y="19"/>
                    <a:pt x="8" y="15"/>
                    <a:pt x="9" y="13"/>
                  </a:cubicBezTo>
                  <a:cubicBezTo>
                    <a:pt x="11" y="12"/>
                    <a:pt x="9" y="11"/>
                    <a:pt x="5" y="12"/>
                  </a:cubicBezTo>
                  <a:close/>
                  <a:moveTo>
                    <a:pt x="8" y="9"/>
                  </a:moveTo>
                  <a:cubicBezTo>
                    <a:pt x="9" y="8"/>
                    <a:pt x="2" y="8"/>
                    <a:pt x="4" y="9"/>
                  </a:cubicBezTo>
                  <a:cubicBezTo>
                    <a:pt x="5" y="10"/>
                    <a:pt x="8" y="10"/>
                    <a:pt x="8" y="9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058;p79">
              <a:extLst>
                <a:ext uri="{FF2B5EF4-FFF2-40B4-BE49-F238E27FC236}">
                  <a16:creationId xmlns:a16="http://schemas.microsoft.com/office/drawing/2014/main" id="{547D829D-A87D-5802-E036-C4956EB8D427}"/>
                </a:ext>
              </a:extLst>
            </p:cNvPr>
            <p:cNvSpPr/>
            <p:nvPr/>
          </p:nvSpPr>
          <p:spPr bwMode="gray">
            <a:xfrm>
              <a:off x="5199501" y="3247619"/>
              <a:ext cx="164361" cy="196229"/>
            </a:xfrm>
            <a:custGeom>
              <a:avLst/>
              <a:gdLst/>
              <a:ahLst/>
              <a:cxnLst/>
              <a:rect l="l" t="t" r="r" b="b"/>
              <a:pathLst>
                <a:path w="60" h="72" extrusionOk="0">
                  <a:moveTo>
                    <a:pt x="53" y="16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58" y="6"/>
                    <a:pt x="57" y="6"/>
                    <a:pt x="56" y="6"/>
                  </a:cubicBezTo>
                  <a:cubicBezTo>
                    <a:pt x="55" y="7"/>
                    <a:pt x="53" y="6"/>
                    <a:pt x="52" y="5"/>
                  </a:cubicBezTo>
                  <a:cubicBezTo>
                    <a:pt x="52" y="4"/>
                    <a:pt x="49" y="5"/>
                    <a:pt x="46" y="6"/>
                  </a:cubicBezTo>
                  <a:cubicBezTo>
                    <a:pt x="43" y="8"/>
                    <a:pt x="42" y="11"/>
                    <a:pt x="41" y="11"/>
                  </a:cubicBezTo>
                  <a:cubicBezTo>
                    <a:pt x="40" y="10"/>
                    <a:pt x="34" y="9"/>
                    <a:pt x="33" y="9"/>
                  </a:cubicBezTo>
                  <a:cubicBezTo>
                    <a:pt x="31" y="9"/>
                    <a:pt x="25" y="5"/>
                    <a:pt x="24" y="4"/>
                  </a:cubicBezTo>
                  <a:cubicBezTo>
                    <a:pt x="23" y="2"/>
                    <a:pt x="17" y="3"/>
                    <a:pt x="16" y="2"/>
                  </a:cubicBezTo>
                  <a:cubicBezTo>
                    <a:pt x="15" y="1"/>
                    <a:pt x="13" y="1"/>
                    <a:pt x="13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6" y="0"/>
                    <a:pt x="2" y="2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9"/>
                    <a:pt x="8" y="22"/>
                  </a:cubicBezTo>
                  <a:cubicBezTo>
                    <a:pt x="7" y="25"/>
                    <a:pt x="4" y="29"/>
                    <a:pt x="2" y="31"/>
                  </a:cubicBezTo>
                  <a:cubicBezTo>
                    <a:pt x="2" y="31"/>
                    <a:pt x="1" y="33"/>
                    <a:pt x="1" y="36"/>
                  </a:cubicBezTo>
                  <a:cubicBezTo>
                    <a:pt x="3" y="36"/>
                    <a:pt x="5" y="37"/>
                    <a:pt x="5" y="38"/>
                  </a:cubicBezTo>
                  <a:cubicBezTo>
                    <a:pt x="5" y="40"/>
                    <a:pt x="1" y="39"/>
                    <a:pt x="1" y="43"/>
                  </a:cubicBezTo>
                  <a:cubicBezTo>
                    <a:pt x="1" y="43"/>
                    <a:pt x="1" y="43"/>
                    <a:pt x="0" y="44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27" y="63"/>
                    <a:pt x="34" y="68"/>
                    <a:pt x="40" y="72"/>
                  </a:cubicBezTo>
                  <a:cubicBezTo>
                    <a:pt x="43" y="65"/>
                    <a:pt x="47" y="57"/>
                    <a:pt x="48" y="56"/>
                  </a:cubicBezTo>
                  <a:cubicBezTo>
                    <a:pt x="49" y="53"/>
                    <a:pt x="50" y="54"/>
                    <a:pt x="52" y="52"/>
                  </a:cubicBezTo>
                  <a:cubicBezTo>
                    <a:pt x="53" y="50"/>
                    <a:pt x="54" y="53"/>
                    <a:pt x="56" y="49"/>
                  </a:cubicBezTo>
                  <a:cubicBezTo>
                    <a:pt x="57" y="49"/>
                    <a:pt x="57" y="48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059;p79">
              <a:extLst>
                <a:ext uri="{FF2B5EF4-FFF2-40B4-BE49-F238E27FC236}">
                  <a16:creationId xmlns:a16="http://schemas.microsoft.com/office/drawing/2014/main" id="{0F09406A-40BA-5BE4-27A4-284C6E3FDBBC}"/>
                </a:ext>
              </a:extLst>
            </p:cNvPr>
            <p:cNvSpPr/>
            <p:nvPr/>
          </p:nvSpPr>
          <p:spPr bwMode="gray">
            <a:xfrm>
              <a:off x="5110610" y="3261036"/>
              <a:ext cx="110693" cy="115725"/>
            </a:xfrm>
            <a:custGeom>
              <a:avLst/>
              <a:gdLst/>
              <a:ahLst/>
              <a:cxnLst/>
              <a:rect l="l" t="t" r="r" b="b"/>
              <a:pathLst>
                <a:path w="41" h="42" extrusionOk="0">
                  <a:moveTo>
                    <a:pt x="38" y="8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1"/>
                    <a:pt x="32" y="1"/>
                    <a:pt x="32" y="2"/>
                  </a:cubicBezTo>
                  <a:cubicBezTo>
                    <a:pt x="31" y="3"/>
                    <a:pt x="28" y="3"/>
                    <a:pt x="27" y="3"/>
                  </a:cubicBezTo>
                  <a:cubicBezTo>
                    <a:pt x="25" y="2"/>
                    <a:pt x="22" y="3"/>
                    <a:pt x="22" y="4"/>
                  </a:cubicBezTo>
                  <a:cubicBezTo>
                    <a:pt x="21" y="5"/>
                    <a:pt x="18" y="3"/>
                    <a:pt x="17" y="3"/>
                  </a:cubicBezTo>
                  <a:cubicBezTo>
                    <a:pt x="15" y="3"/>
                    <a:pt x="12" y="4"/>
                    <a:pt x="12" y="4"/>
                  </a:cubicBezTo>
                  <a:cubicBezTo>
                    <a:pt x="12" y="4"/>
                    <a:pt x="11" y="9"/>
                    <a:pt x="11" y="11"/>
                  </a:cubicBezTo>
                  <a:cubicBezTo>
                    <a:pt x="11" y="13"/>
                    <a:pt x="13" y="13"/>
                    <a:pt x="13" y="15"/>
                  </a:cubicBezTo>
                  <a:cubicBezTo>
                    <a:pt x="13" y="16"/>
                    <a:pt x="11" y="17"/>
                    <a:pt x="11" y="18"/>
                  </a:cubicBezTo>
                  <a:cubicBezTo>
                    <a:pt x="11" y="19"/>
                    <a:pt x="10" y="19"/>
                    <a:pt x="8" y="20"/>
                  </a:cubicBezTo>
                  <a:cubicBezTo>
                    <a:pt x="6" y="20"/>
                    <a:pt x="6" y="23"/>
                    <a:pt x="5" y="24"/>
                  </a:cubicBezTo>
                  <a:cubicBezTo>
                    <a:pt x="3" y="25"/>
                    <a:pt x="4" y="28"/>
                    <a:pt x="3" y="29"/>
                  </a:cubicBezTo>
                  <a:cubicBezTo>
                    <a:pt x="2" y="31"/>
                    <a:pt x="1" y="34"/>
                    <a:pt x="1" y="36"/>
                  </a:cubicBezTo>
                  <a:cubicBezTo>
                    <a:pt x="1" y="38"/>
                    <a:pt x="1" y="41"/>
                    <a:pt x="0" y="42"/>
                  </a:cubicBezTo>
                  <a:cubicBezTo>
                    <a:pt x="2" y="42"/>
                    <a:pt x="3" y="42"/>
                    <a:pt x="4" y="41"/>
                  </a:cubicBezTo>
                  <a:cubicBezTo>
                    <a:pt x="6" y="40"/>
                    <a:pt x="12" y="39"/>
                    <a:pt x="12" y="39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20" y="34"/>
                    <a:pt x="22" y="30"/>
                    <a:pt x="24" y="29"/>
                  </a:cubicBezTo>
                  <a:cubicBezTo>
                    <a:pt x="26" y="29"/>
                    <a:pt x="31" y="29"/>
                    <a:pt x="34" y="30"/>
                  </a:cubicBezTo>
                  <a:cubicBezTo>
                    <a:pt x="35" y="28"/>
                    <a:pt x="36" y="26"/>
                    <a:pt x="36" y="26"/>
                  </a:cubicBezTo>
                  <a:cubicBezTo>
                    <a:pt x="38" y="24"/>
                    <a:pt x="40" y="20"/>
                    <a:pt x="41" y="16"/>
                  </a:cubicBezTo>
                  <a:cubicBezTo>
                    <a:pt x="41" y="14"/>
                    <a:pt x="41" y="11"/>
                    <a:pt x="41" y="11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8"/>
                    <a:pt x="38" y="8"/>
                    <a:pt x="3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060;p79">
              <a:extLst>
                <a:ext uri="{FF2B5EF4-FFF2-40B4-BE49-F238E27FC236}">
                  <a16:creationId xmlns:a16="http://schemas.microsoft.com/office/drawing/2014/main" id="{5D0F1C9E-6CE4-7398-B227-57EF99A5D855}"/>
                </a:ext>
              </a:extLst>
            </p:cNvPr>
            <p:cNvSpPr/>
            <p:nvPr/>
          </p:nvSpPr>
          <p:spPr bwMode="gray">
            <a:xfrm>
              <a:off x="5659042" y="2343628"/>
              <a:ext cx="357236" cy="213000"/>
            </a:xfrm>
            <a:custGeom>
              <a:avLst/>
              <a:gdLst/>
              <a:ahLst/>
              <a:cxnLst/>
              <a:rect l="l" t="t" r="r" b="b"/>
              <a:pathLst>
                <a:path w="131" h="78" extrusionOk="0">
                  <a:moveTo>
                    <a:pt x="127" y="44"/>
                  </a:moveTo>
                  <a:cubicBezTo>
                    <a:pt x="124" y="41"/>
                    <a:pt x="118" y="38"/>
                    <a:pt x="117" y="39"/>
                  </a:cubicBezTo>
                  <a:cubicBezTo>
                    <a:pt x="117" y="41"/>
                    <a:pt x="113" y="41"/>
                    <a:pt x="112" y="39"/>
                  </a:cubicBezTo>
                  <a:cubicBezTo>
                    <a:pt x="110" y="38"/>
                    <a:pt x="109" y="36"/>
                    <a:pt x="104" y="38"/>
                  </a:cubicBezTo>
                  <a:cubicBezTo>
                    <a:pt x="100" y="39"/>
                    <a:pt x="97" y="41"/>
                    <a:pt x="97" y="43"/>
                  </a:cubicBezTo>
                  <a:cubicBezTo>
                    <a:pt x="97" y="45"/>
                    <a:pt x="93" y="47"/>
                    <a:pt x="93" y="44"/>
                  </a:cubicBezTo>
                  <a:cubicBezTo>
                    <a:pt x="93" y="42"/>
                    <a:pt x="89" y="41"/>
                    <a:pt x="87" y="40"/>
                  </a:cubicBezTo>
                  <a:cubicBezTo>
                    <a:pt x="85" y="40"/>
                    <a:pt x="81" y="41"/>
                    <a:pt x="80" y="38"/>
                  </a:cubicBezTo>
                  <a:cubicBezTo>
                    <a:pt x="80" y="37"/>
                    <a:pt x="76" y="34"/>
                    <a:pt x="76" y="31"/>
                  </a:cubicBezTo>
                  <a:cubicBezTo>
                    <a:pt x="76" y="28"/>
                    <a:pt x="77" y="24"/>
                    <a:pt x="75" y="24"/>
                  </a:cubicBezTo>
                  <a:cubicBezTo>
                    <a:pt x="73" y="24"/>
                    <a:pt x="71" y="20"/>
                    <a:pt x="69" y="20"/>
                  </a:cubicBezTo>
                  <a:cubicBezTo>
                    <a:pt x="67" y="20"/>
                    <a:pt x="55" y="20"/>
                    <a:pt x="54" y="19"/>
                  </a:cubicBezTo>
                  <a:cubicBezTo>
                    <a:pt x="52" y="18"/>
                    <a:pt x="45" y="22"/>
                    <a:pt x="44" y="20"/>
                  </a:cubicBezTo>
                  <a:cubicBezTo>
                    <a:pt x="44" y="18"/>
                    <a:pt x="39" y="12"/>
                    <a:pt x="36" y="10"/>
                  </a:cubicBezTo>
                  <a:cubicBezTo>
                    <a:pt x="35" y="11"/>
                    <a:pt x="35" y="12"/>
                    <a:pt x="33" y="13"/>
                  </a:cubicBezTo>
                  <a:cubicBezTo>
                    <a:pt x="27" y="17"/>
                    <a:pt x="23" y="16"/>
                    <a:pt x="25" y="11"/>
                  </a:cubicBezTo>
                  <a:cubicBezTo>
                    <a:pt x="26" y="7"/>
                    <a:pt x="26" y="1"/>
                    <a:pt x="24" y="1"/>
                  </a:cubicBezTo>
                  <a:cubicBezTo>
                    <a:pt x="21" y="1"/>
                    <a:pt x="23" y="11"/>
                    <a:pt x="20" y="12"/>
                  </a:cubicBezTo>
                  <a:cubicBezTo>
                    <a:pt x="18" y="12"/>
                    <a:pt x="17" y="5"/>
                    <a:pt x="19" y="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" y="39"/>
                    <a:pt x="3" y="39"/>
                    <a:pt x="4" y="39"/>
                  </a:cubicBezTo>
                  <a:cubicBezTo>
                    <a:pt x="7" y="40"/>
                    <a:pt x="7" y="38"/>
                    <a:pt x="7" y="37"/>
                  </a:cubicBezTo>
                  <a:cubicBezTo>
                    <a:pt x="7" y="35"/>
                    <a:pt x="11" y="32"/>
                    <a:pt x="13" y="32"/>
                  </a:cubicBezTo>
                  <a:cubicBezTo>
                    <a:pt x="14" y="33"/>
                    <a:pt x="14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9" y="26"/>
                    <a:pt x="23" y="28"/>
                    <a:pt x="24" y="29"/>
                  </a:cubicBezTo>
                  <a:cubicBezTo>
                    <a:pt x="25" y="30"/>
                    <a:pt x="27" y="31"/>
                    <a:pt x="29" y="31"/>
                  </a:cubicBezTo>
                  <a:cubicBezTo>
                    <a:pt x="31" y="32"/>
                    <a:pt x="32" y="38"/>
                    <a:pt x="32" y="39"/>
                  </a:cubicBezTo>
                  <a:cubicBezTo>
                    <a:pt x="32" y="40"/>
                    <a:pt x="41" y="40"/>
                    <a:pt x="43" y="40"/>
                  </a:cubicBezTo>
                  <a:cubicBezTo>
                    <a:pt x="44" y="40"/>
                    <a:pt x="44" y="43"/>
                    <a:pt x="46" y="45"/>
                  </a:cubicBezTo>
                  <a:cubicBezTo>
                    <a:pt x="48" y="48"/>
                    <a:pt x="49" y="50"/>
                    <a:pt x="50" y="51"/>
                  </a:cubicBezTo>
                  <a:cubicBezTo>
                    <a:pt x="50" y="53"/>
                    <a:pt x="55" y="55"/>
                    <a:pt x="57" y="57"/>
                  </a:cubicBezTo>
                  <a:cubicBezTo>
                    <a:pt x="58" y="59"/>
                    <a:pt x="63" y="61"/>
                    <a:pt x="65" y="62"/>
                  </a:cubicBezTo>
                  <a:cubicBezTo>
                    <a:pt x="68" y="64"/>
                    <a:pt x="71" y="67"/>
                    <a:pt x="73" y="67"/>
                  </a:cubicBezTo>
                  <a:cubicBezTo>
                    <a:pt x="75" y="67"/>
                    <a:pt x="79" y="69"/>
                    <a:pt x="79" y="69"/>
                  </a:cubicBezTo>
                  <a:cubicBezTo>
                    <a:pt x="80" y="75"/>
                    <a:pt x="80" y="75"/>
                    <a:pt x="80" y="75"/>
                  </a:cubicBezTo>
                  <a:cubicBezTo>
                    <a:pt x="80" y="75"/>
                    <a:pt x="81" y="75"/>
                    <a:pt x="81" y="74"/>
                  </a:cubicBezTo>
                  <a:cubicBezTo>
                    <a:pt x="84" y="74"/>
                    <a:pt x="85" y="77"/>
                    <a:pt x="87" y="77"/>
                  </a:cubicBezTo>
                  <a:cubicBezTo>
                    <a:pt x="88" y="77"/>
                    <a:pt x="89" y="77"/>
                    <a:pt x="90" y="78"/>
                  </a:cubicBezTo>
                  <a:cubicBezTo>
                    <a:pt x="90" y="74"/>
                    <a:pt x="91" y="71"/>
                    <a:pt x="93" y="70"/>
                  </a:cubicBezTo>
                  <a:cubicBezTo>
                    <a:pt x="95" y="68"/>
                    <a:pt x="92" y="65"/>
                    <a:pt x="92" y="64"/>
                  </a:cubicBezTo>
                  <a:cubicBezTo>
                    <a:pt x="92" y="61"/>
                    <a:pt x="88" y="60"/>
                    <a:pt x="88" y="57"/>
                  </a:cubicBezTo>
                  <a:cubicBezTo>
                    <a:pt x="89" y="55"/>
                    <a:pt x="92" y="56"/>
                    <a:pt x="95" y="55"/>
                  </a:cubicBezTo>
                  <a:cubicBezTo>
                    <a:pt x="97" y="54"/>
                    <a:pt x="95" y="51"/>
                    <a:pt x="97" y="51"/>
                  </a:cubicBezTo>
                  <a:cubicBezTo>
                    <a:pt x="99" y="51"/>
                    <a:pt x="100" y="49"/>
                    <a:pt x="101" y="47"/>
                  </a:cubicBezTo>
                  <a:cubicBezTo>
                    <a:pt x="101" y="45"/>
                    <a:pt x="104" y="47"/>
                    <a:pt x="106" y="45"/>
                  </a:cubicBezTo>
                  <a:cubicBezTo>
                    <a:pt x="108" y="44"/>
                    <a:pt x="111" y="43"/>
                    <a:pt x="112" y="44"/>
                  </a:cubicBezTo>
                  <a:cubicBezTo>
                    <a:pt x="112" y="45"/>
                    <a:pt x="110" y="49"/>
                    <a:pt x="109" y="51"/>
                  </a:cubicBezTo>
                  <a:cubicBezTo>
                    <a:pt x="112" y="51"/>
                    <a:pt x="116" y="50"/>
                    <a:pt x="117" y="49"/>
                  </a:cubicBezTo>
                  <a:cubicBezTo>
                    <a:pt x="118" y="48"/>
                    <a:pt x="123" y="51"/>
                    <a:pt x="125" y="48"/>
                  </a:cubicBezTo>
                  <a:cubicBezTo>
                    <a:pt x="126" y="45"/>
                    <a:pt x="131" y="47"/>
                    <a:pt x="127" y="4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061;p79">
              <a:extLst>
                <a:ext uri="{FF2B5EF4-FFF2-40B4-BE49-F238E27FC236}">
                  <a16:creationId xmlns:a16="http://schemas.microsoft.com/office/drawing/2014/main" id="{CB941DE2-76DE-BA4E-121E-8AD8272C2645}"/>
                </a:ext>
              </a:extLst>
            </p:cNvPr>
            <p:cNvSpPr/>
            <p:nvPr/>
          </p:nvSpPr>
          <p:spPr bwMode="gray">
            <a:xfrm>
              <a:off x="4627589" y="1171296"/>
              <a:ext cx="526629" cy="830195"/>
            </a:xfrm>
            <a:custGeom>
              <a:avLst/>
              <a:gdLst/>
              <a:ahLst/>
              <a:cxnLst/>
              <a:rect l="l" t="t" r="r" b="b"/>
              <a:pathLst>
                <a:path w="193" h="304" extrusionOk="0">
                  <a:moveTo>
                    <a:pt x="187" y="163"/>
                  </a:moveTo>
                  <a:cubicBezTo>
                    <a:pt x="187" y="165"/>
                    <a:pt x="184" y="164"/>
                    <a:pt x="184" y="162"/>
                  </a:cubicBezTo>
                  <a:cubicBezTo>
                    <a:pt x="184" y="161"/>
                    <a:pt x="179" y="159"/>
                    <a:pt x="179" y="158"/>
                  </a:cubicBezTo>
                  <a:cubicBezTo>
                    <a:pt x="179" y="158"/>
                    <a:pt x="181" y="158"/>
                    <a:pt x="183" y="159"/>
                  </a:cubicBezTo>
                  <a:cubicBezTo>
                    <a:pt x="184" y="160"/>
                    <a:pt x="186" y="159"/>
                    <a:pt x="188" y="157"/>
                  </a:cubicBezTo>
                  <a:cubicBezTo>
                    <a:pt x="190" y="155"/>
                    <a:pt x="192" y="157"/>
                    <a:pt x="192" y="155"/>
                  </a:cubicBezTo>
                  <a:cubicBezTo>
                    <a:pt x="193" y="153"/>
                    <a:pt x="190" y="153"/>
                    <a:pt x="189" y="152"/>
                  </a:cubicBezTo>
                  <a:cubicBezTo>
                    <a:pt x="188" y="151"/>
                    <a:pt x="186" y="149"/>
                    <a:pt x="183" y="150"/>
                  </a:cubicBezTo>
                  <a:cubicBezTo>
                    <a:pt x="180" y="150"/>
                    <a:pt x="180" y="149"/>
                    <a:pt x="179" y="148"/>
                  </a:cubicBezTo>
                  <a:cubicBezTo>
                    <a:pt x="178" y="146"/>
                    <a:pt x="174" y="149"/>
                    <a:pt x="174" y="152"/>
                  </a:cubicBezTo>
                  <a:cubicBezTo>
                    <a:pt x="174" y="154"/>
                    <a:pt x="171" y="154"/>
                    <a:pt x="172" y="153"/>
                  </a:cubicBezTo>
                  <a:cubicBezTo>
                    <a:pt x="173" y="151"/>
                    <a:pt x="170" y="149"/>
                    <a:pt x="173" y="148"/>
                  </a:cubicBezTo>
                  <a:cubicBezTo>
                    <a:pt x="175" y="148"/>
                    <a:pt x="174" y="144"/>
                    <a:pt x="169" y="144"/>
                  </a:cubicBezTo>
                  <a:cubicBezTo>
                    <a:pt x="166" y="143"/>
                    <a:pt x="164" y="147"/>
                    <a:pt x="165" y="148"/>
                  </a:cubicBezTo>
                  <a:cubicBezTo>
                    <a:pt x="166" y="149"/>
                    <a:pt x="162" y="154"/>
                    <a:pt x="160" y="154"/>
                  </a:cubicBezTo>
                  <a:cubicBezTo>
                    <a:pt x="159" y="154"/>
                    <a:pt x="161" y="150"/>
                    <a:pt x="161" y="148"/>
                  </a:cubicBezTo>
                  <a:cubicBezTo>
                    <a:pt x="160" y="145"/>
                    <a:pt x="159" y="147"/>
                    <a:pt x="156" y="151"/>
                  </a:cubicBezTo>
                  <a:cubicBezTo>
                    <a:pt x="153" y="153"/>
                    <a:pt x="151" y="157"/>
                    <a:pt x="149" y="157"/>
                  </a:cubicBezTo>
                  <a:cubicBezTo>
                    <a:pt x="147" y="158"/>
                    <a:pt x="147" y="154"/>
                    <a:pt x="150" y="153"/>
                  </a:cubicBezTo>
                  <a:cubicBezTo>
                    <a:pt x="153" y="151"/>
                    <a:pt x="153" y="147"/>
                    <a:pt x="155" y="147"/>
                  </a:cubicBezTo>
                  <a:cubicBezTo>
                    <a:pt x="156" y="147"/>
                    <a:pt x="156" y="144"/>
                    <a:pt x="154" y="144"/>
                  </a:cubicBezTo>
                  <a:cubicBezTo>
                    <a:pt x="152" y="143"/>
                    <a:pt x="151" y="146"/>
                    <a:pt x="150" y="147"/>
                  </a:cubicBezTo>
                  <a:cubicBezTo>
                    <a:pt x="149" y="148"/>
                    <a:pt x="144" y="146"/>
                    <a:pt x="144" y="147"/>
                  </a:cubicBezTo>
                  <a:cubicBezTo>
                    <a:pt x="144" y="148"/>
                    <a:pt x="143" y="148"/>
                    <a:pt x="143" y="150"/>
                  </a:cubicBezTo>
                  <a:cubicBezTo>
                    <a:pt x="144" y="151"/>
                    <a:pt x="143" y="153"/>
                    <a:pt x="142" y="151"/>
                  </a:cubicBezTo>
                  <a:cubicBezTo>
                    <a:pt x="141" y="149"/>
                    <a:pt x="138" y="150"/>
                    <a:pt x="137" y="153"/>
                  </a:cubicBezTo>
                  <a:cubicBezTo>
                    <a:pt x="135" y="154"/>
                    <a:pt x="133" y="154"/>
                    <a:pt x="135" y="155"/>
                  </a:cubicBezTo>
                  <a:cubicBezTo>
                    <a:pt x="136" y="156"/>
                    <a:pt x="136" y="159"/>
                    <a:pt x="134" y="160"/>
                  </a:cubicBezTo>
                  <a:cubicBezTo>
                    <a:pt x="132" y="160"/>
                    <a:pt x="133" y="154"/>
                    <a:pt x="131" y="154"/>
                  </a:cubicBezTo>
                  <a:cubicBezTo>
                    <a:pt x="130" y="155"/>
                    <a:pt x="130" y="152"/>
                    <a:pt x="133" y="152"/>
                  </a:cubicBezTo>
                  <a:cubicBezTo>
                    <a:pt x="135" y="152"/>
                    <a:pt x="137" y="149"/>
                    <a:pt x="137" y="148"/>
                  </a:cubicBezTo>
                  <a:cubicBezTo>
                    <a:pt x="136" y="147"/>
                    <a:pt x="134" y="147"/>
                    <a:pt x="134" y="149"/>
                  </a:cubicBezTo>
                  <a:cubicBezTo>
                    <a:pt x="134" y="151"/>
                    <a:pt x="130" y="150"/>
                    <a:pt x="128" y="150"/>
                  </a:cubicBezTo>
                  <a:cubicBezTo>
                    <a:pt x="125" y="150"/>
                    <a:pt x="126" y="153"/>
                    <a:pt x="129" y="154"/>
                  </a:cubicBezTo>
                  <a:cubicBezTo>
                    <a:pt x="131" y="156"/>
                    <a:pt x="128" y="158"/>
                    <a:pt x="127" y="156"/>
                  </a:cubicBezTo>
                  <a:cubicBezTo>
                    <a:pt x="125" y="155"/>
                    <a:pt x="122" y="155"/>
                    <a:pt x="121" y="156"/>
                  </a:cubicBezTo>
                  <a:cubicBezTo>
                    <a:pt x="119" y="157"/>
                    <a:pt x="125" y="159"/>
                    <a:pt x="125" y="160"/>
                  </a:cubicBezTo>
                  <a:cubicBezTo>
                    <a:pt x="125" y="161"/>
                    <a:pt x="122" y="159"/>
                    <a:pt x="121" y="160"/>
                  </a:cubicBezTo>
                  <a:cubicBezTo>
                    <a:pt x="121" y="161"/>
                    <a:pt x="118" y="159"/>
                    <a:pt x="118" y="157"/>
                  </a:cubicBezTo>
                  <a:cubicBezTo>
                    <a:pt x="118" y="155"/>
                    <a:pt x="112" y="158"/>
                    <a:pt x="115" y="159"/>
                  </a:cubicBezTo>
                  <a:cubicBezTo>
                    <a:pt x="118" y="159"/>
                    <a:pt x="117" y="161"/>
                    <a:pt x="117" y="164"/>
                  </a:cubicBezTo>
                  <a:cubicBezTo>
                    <a:pt x="117" y="166"/>
                    <a:pt x="114" y="165"/>
                    <a:pt x="115" y="162"/>
                  </a:cubicBezTo>
                  <a:cubicBezTo>
                    <a:pt x="115" y="160"/>
                    <a:pt x="112" y="160"/>
                    <a:pt x="110" y="162"/>
                  </a:cubicBezTo>
                  <a:cubicBezTo>
                    <a:pt x="108" y="163"/>
                    <a:pt x="110" y="159"/>
                    <a:pt x="109" y="157"/>
                  </a:cubicBezTo>
                  <a:cubicBezTo>
                    <a:pt x="108" y="155"/>
                    <a:pt x="106" y="157"/>
                    <a:pt x="105" y="158"/>
                  </a:cubicBezTo>
                  <a:cubicBezTo>
                    <a:pt x="102" y="158"/>
                    <a:pt x="101" y="158"/>
                    <a:pt x="103" y="160"/>
                  </a:cubicBezTo>
                  <a:cubicBezTo>
                    <a:pt x="104" y="162"/>
                    <a:pt x="104" y="164"/>
                    <a:pt x="102" y="164"/>
                  </a:cubicBezTo>
                  <a:cubicBezTo>
                    <a:pt x="100" y="163"/>
                    <a:pt x="99" y="164"/>
                    <a:pt x="99" y="165"/>
                  </a:cubicBezTo>
                  <a:cubicBezTo>
                    <a:pt x="100" y="166"/>
                    <a:pt x="97" y="167"/>
                    <a:pt x="96" y="165"/>
                  </a:cubicBezTo>
                  <a:cubicBezTo>
                    <a:pt x="96" y="164"/>
                    <a:pt x="93" y="165"/>
                    <a:pt x="92" y="166"/>
                  </a:cubicBezTo>
                  <a:cubicBezTo>
                    <a:pt x="91" y="168"/>
                    <a:pt x="87" y="169"/>
                    <a:pt x="88" y="171"/>
                  </a:cubicBezTo>
                  <a:cubicBezTo>
                    <a:pt x="88" y="173"/>
                    <a:pt x="91" y="170"/>
                    <a:pt x="93" y="171"/>
                  </a:cubicBezTo>
                  <a:cubicBezTo>
                    <a:pt x="94" y="171"/>
                    <a:pt x="93" y="173"/>
                    <a:pt x="94" y="174"/>
                  </a:cubicBezTo>
                  <a:cubicBezTo>
                    <a:pt x="94" y="175"/>
                    <a:pt x="94" y="177"/>
                    <a:pt x="93" y="176"/>
                  </a:cubicBezTo>
                  <a:cubicBezTo>
                    <a:pt x="92" y="174"/>
                    <a:pt x="89" y="174"/>
                    <a:pt x="89" y="176"/>
                  </a:cubicBezTo>
                  <a:cubicBezTo>
                    <a:pt x="89" y="178"/>
                    <a:pt x="87" y="176"/>
                    <a:pt x="86" y="174"/>
                  </a:cubicBezTo>
                  <a:cubicBezTo>
                    <a:pt x="84" y="172"/>
                    <a:pt x="83" y="177"/>
                    <a:pt x="82" y="176"/>
                  </a:cubicBezTo>
                  <a:cubicBezTo>
                    <a:pt x="81" y="175"/>
                    <a:pt x="84" y="171"/>
                    <a:pt x="83" y="170"/>
                  </a:cubicBezTo>
                  <a:cubicBezTo>
                    <a:pt x="82" y="168"/>
                    <a:pt x="82" y="171"/>
                    <a:pt x="79" y="173"/>
                  </a:cubicBezTo>
                  <a:cubicBezTo>
                    <a:pt x="77" y="176"/>
                    <a:pt x="73" y="176"/>
                    <a:pt x="74" y="177"/>
                  </a:cubicBezTo>
                  <a:cubicBezTo>
                    <a:pt x="75" y="178"/>
                    <a:pt x="71" y="178"/>
                    <a:pt x="71" y="181"/>
                  </a:cubicBezTo>
                  <a:cubicBezTo>
                    <a:pt x="70" y="183"/>
                    <a:pt x="65" y="184"/>
                    <a:pt x="62" y="186"/>
                  </a:cubicBezTo>
                  <a:cubicBezTo>
                    <a:pt x="58" y="188"/>
                    <a:pt x="63" y="189"/>
                    <a:pt x="65" y="186"/>
                  </a:cubicBezTo>
                  <a:cubicBezTo>
                    <a:pt x="67" y="184"/>
                    <a:pt x="67" y="185"/>
                    <a:pt x="70" y="183"/>
                  </a:cubicBezTo>
                  <a:cubicBezTo>
                    <a:pt x="73" y="181"/>
                    <a:pt x="76" y="180"/>
                    <a:pt x="77" y="180"/>
                  </a:cubicBezTo>
                  <a:cubicBezTo>
                    <a:pt x="79" y="181"/>
                    <a:pt x="81" y="182"/>
                    <a:pt x="82" y="180"/>
                  </a:cubicBezTo>
                  <a:cubicBezTo>
                    <a:pt x="83" y="178"/>
                    <a:pt x="85" y="178"/>
                    <a:pt x="86" y="179"/>
                  </a:cubicBezTo>
                  <a:cubicBezTo>
                    <a:pt x="88" y="181"/>
                    <a:pt x="84" y="182"/>
                    <a:pt x="85" y="184"/>
                  </a:cubicBezTo>
                  <a:cubicBezTo>
                    <a:pt x="87" y="186"/>
                    <a:pt x="83" y="187"/>
                    <a:pt x="83" y="185"/>
                  </a:cubicBezTo>
                  <a:cubicBezTo>
                    <a:pt x="83" y="183"/>
                    <a:pt x="82" y="182"/>
                    <a:pt x="81" y="183"/>
                  </a:cubicBezTo>
                  <a:cubicBezTo>
                    <a:pt x="80" y="185"/>
                    <a:pt x="79" y="187"/>
                    <a:pt x="77" y="187"/>
                  </a:cubicBezTo>
                  <a:cubicBezTo>
                    <a:pt x="76" y="187"/>
                    <a:pt x="74" y="189"/>
                    <a:pt x="74" y="192"/>
                  </a:cubicBezTo>
                  <a:cubicBezTo>
                    <a:pt x="74" y="194"/>
                    <a:pt x="71" y="192"/>
                    <a:pt x="71" y="194"/>
                  </a:cubicBezTo>
                  <a:cubicBezTo>
                    <a:pt x="71" y="197"/>
                    <a:pt x="68" y="201"/>
                    <a:pt x="65" y="203"/>
                  </a:cubicBezTo>
                  <a:cubicBezTo>
                    <a:pt x="61" y="206"/>
                    <a:pt x="64" y="207"/>
                    <a:pt x="63" y="209"/>
                  </a:cubicBezTo>
                  <a:cubicBezTo>
                    <a:pt x="62" y="211"/>
                    <a:pt x="58" y="209"/>
                    <a:pt x="58" y="210"/>
                  </a:cubicBezTo>
                  <a:cubicBezTo>
                    <a:pt x="57" y="211"/>
                    <a:pt x="58" y="215"/>
                    <a:pt x="57" y="217"/>
                  </a:cubicBezTo>
                  <a:cubicBezTo>
                    <a:pt x="55" y="218"/>
                    <a:pt x="57" y="220"/>
                    <a:pt x="57" y="222"/>
                  </a:cubicBezTo>
                  <a:cubicBezTo>
                    <a:pt x="57" y="224"/>
                    <a:pt x="52" y="221"/>
                    <a:pt x="52" y="223"/>
                  </a:cubicBezTo>
                  <a:cubicBezTo>
                    <a:pt x="52" y="225"/>
                    <a:pt x="48" y="224"/>
                    <a:pt x="46" y="225"/>
                  </a:cubicBezTo>
                  <a:cubicBezTo>
                    <a:pt x="46" y="225"/>
                    <a:pt x="49" y="227"/>
                    <a:pt x="51" y="229"/>
                  </a:cubicBezTo>
                  <a:cubicBezTo>
                    <a:pt x="53" y="230"/>
                    <a:pt x="49" y="232"/>
                    <a:pt x="48" y="230"/>
                  </a:cubicBezTo>
                  <a:cubicBezTo>
                    <a:pt x="48" y="228"/>
                    <a:pt x="46" y="231"/>
                    <a:pt x="42" y="232"/>
                  </a:cubicBezTo>
                  <a:cubicBezTo>
                    <a:pt x="39" y="234"/>
                    <a:pt x="40" y="237"/>
                    <a:pt x="37" y="237"/>
                  </a:cubicBezTo>
                  <a:cubicBezTo>
                    <a:pt x="34" y="237"/>
                    <a:pt x="35" y="241"/>
                    <a:pt x="34" y="243"/>
                  </a:cubicBezTo>
                  <a:cubicBezTo>
                    <a:pt x="32" y="244"/>
                    <a:pt x="33" y="239"/>
                    <a:pt x="30" y="239"/>
                  </a:cubicBezTo>
                  <a:cubicBezTo>
                    <a:pt x="27" y="239"/>
                    <a:pt x="27" y="241"/>
                    <a:pt x="29" y="244"/>
                  </a:cubicBezTo>
                  <a:cubicBezTo>
                    <a:pt x="31" y="246"/>
                    <a:pt x="26" y="244"/>
                    <a:pt x="25" y="246"/>
                  </a:cubicBezTo>
                  <a:cubicBezTo>
                    <a:pt x="23" y="249"/>
                    <a:pt x="19" y="248"/>
                    <a:pt x="18" y="249"/>
                  </a:cubicBezTo>
                  <a:cubicBezTo>
                    <a:pt x="17" y="250"/>
                    <a:pt x="21" y="250"/>
                    <a:pt x="22" y="252"/>
                  </a:cubicBezTo>
                  <a:cubicBezTo>
                    <a:pt x="22" y="253"/>
                    <a:pt x="18" y="252"/>
                    <a:pt x="15" y="252"/>
                  </a:cubicBezTo>
                  <a:cubicBezTo>
                    <a:pt x="13" y="251"/>
                    <a:pt x="13" y="255"/>
                    <a:pt x="11" y="254"/>
                  </a:cubicBezTo>
                  <a:cubicBezTo>
                    <a:pt x="10" y="254"/>
                    <a:pt x="7" y="257"/>
                    <a:pt x="8" y="258"/>
                  </a:cubicBezTo>
                  <a:cubicBezTo>
                    <a:pt x="10" y="260"/>
                    <a:pt x="7" y="260"/>
                    <a:pt x="5" y="259"/>
                  </a:cubicBezTo>
                  <a:cubicBezTo>
                    <a:pt x="4" y="258"/>
                    <a:pt x="2" y="261"/>
                    <a:pt x="2" y="262"/>
                  </a:cubicBezTo>
                  <a:cubicBezTo>
                    <a:pt x="1" y="264"/>
                    <a:pt x="5" y="265"/>
                    <a:pt x="5" y="266"/>
                  </a:cubicBezTo>
                  <a:cubicBezTo>
                    <a:pt x="5" y="267"/>
                    <a:pt x="2" y="268"/>
                    <a:pt x="4" y="269"/>
                  </a:cubicBezTo>
                  <a:cubicBezTo>
                    <a:pt x="6" y="269"/>
                    <a:pt x="4" y="271"/>
                    <a:pt x="3" y="272"/>
                  </a:cubicBezTo>
                  <a:cubicBezTo>
                    <a:pt x="1" y="272"/>
                    <a:pt x="1" y="274"/>
                    <a:pt x="3" y="274"/>
                  </a:cubicBezTo>
                  <a:cubicBezTo>
                    <a:pt x="4" y="276"/>
                    <a:pt x="0" y="277"/>
                    <a:pt x="2" y="279"/>
                  </a:cubicBezTo>
                  <a:cubicBezTo>
                    <a:pt x="4" y="282"/>
                    <a:pt x="6" y="279"/>
                    <a:pt x="6" y="281"/>
                  </a:cubicBezTo>
                  <a:cubicBezTo>
                    <a:pt x="7" y="283"/>
                    <a:pt x="10" y="281"/>
                    <a:pt x="11" y="278"/>
                  </a:cubicBezTo>
                  <a:cubicBezTo>
                    <a:pt x="14" y="276"/>
                    <a:pt x="15" y="281"/>
                    <a:pt x="13" y="281"/>
                  </a:cubicBezTo>
                  <a:cubicBezTo>
                    <a:pt x="10" y="281"/>
                    <a:pt x="9" y="282"/>
                    <a:pt x="9" y="284"/>
                  </a:cubicBezTo>
                  <a:cubicBezTo>
                    <a:pt x="10" y="286"/>
                    <a:pt x="6" y="286"/>
                    <a:pt x="6" y="283"/>
                  </a:cubicBezTo>
                  <a:cubicBezTo>
                    <a:pt x="6" y="281"/>
                    <a:pt x="2" y="284"/>
                    <a:pt x="3" y="286"/>
                  </a:cubicBezTo>
                  <a:cubicBezTo>
                    <a:pt x="5" y="287"/>
                    <a:pt x="3" y="288"/>
                    <a:pt x="3" y="290"/>
                  </a:cubicBezTo>
                  <a:cubicBezTo>
                    <a:pt x="3" y="291"/>
                    <a:pt x="6" y="291"/>
                    <a:pt x="7" y="289"/>
                  </a:cubicBezTo>
                  <a:cubicBezTo>
                    <a:pt x="9" y="287"/>
                    <a:pt x="10" y="287"/>
                    <a:pt x="11" y="289"/>
                  </a:cubicBezTo>
                  <a:cubicBezTo>
                    <a:pt x="12" y="291"/>
                    <a:pt x="10" y="290"/>
                    <a:pt x="10" y="293"/>
                  </a:cubicBezTo>
                  <a:cubicBezTo>
                    <a:pt x="10" y="295"/>
                    <a:pt x="8" y="293"/>
                    <a:pt x="6" y="295"/>
                  </a:cubicBezTo>
                  <a:cubicBezTo>
                    <a:pt x="5" y="297"/>
                    <a:pt x="11" y="300"/>
                    <a:pt x="14" y="301"/>
                  </a:cubicBezTo>
                  <a:cubicBezTo>
                    <a:pt x="16" y="301"/>
                    <a:pt x="18" y="304"/>
                    <a:pt x="22" y="303"/>
                  </a:cubicBezTo>
                  <a:cubicBezTo>
                    <a:pt x="27" y="303"/>
                    <a:pt x="35" y="295"/>
                    <a:pt x="36" y="293"/>
                  </a:cubicBezTo>
                  <a:cubicBezTo>
                    <a:pt x="37" y="292"/>
                    <a:pt x="40" y="293"/>
                    <a:pt x="42" y="292"/>
                  </a:cubicBezTo>
                  <a:cubicBezTo>
                    <a:pt x="44" y="291"/>
                    <a:pt x="42" y="287"/>
                    <a:pt x="44" y="286"/>
                  </a:cubicBezTo>
                  <a:cubicBezTo>
                    <a:pt x="45" y="286"/>
                    <a:pt x="46" y="290"/>
                    <a:pt x="46" y="291"/>
                  </a:cubicBezTo>
                  <a:cubicBezTo>
                    <a:pt x="47" y="291"/>
                    <a:pt x="48" y="292"/>
                    <a:pt x="48" y="294"/>
                  </a:cubicBezTo>
                  <a:cubicBezTo>
                    <a:pt x="49" y="294"/>
                    <a:pt x="50" y="294"/>
                    <a:pt x="50" y="295"/>
                  </a:cubicBezTo>
                  <a:cubicBezTo>
                    <a:pt x="52" y="296"/>
                    <a:pt x="52" y="291"/>
                    <a:pt x="52" y="289"/>
                  </a:cubicBezTo>
                  <a:cubicBezTo>
                    <a:pt x="52" y="288"/>
                    <a:pt x="54" y="286"/>
                    <a:pt x="53" y="284"/>
                  </a:cubicBezTo>
                  <a:cubicBezTo>
                    <a:pt x="53" y="282"/>
                    <a:pt x="58" y="283"/>
                    <a:pt x="58" y="282"/>
                  </a:cubicBezTo>
                  <a:cubicBezTo>
                    <a:pt x="59" y="280"/>
                    <a:pt x="59" y="275"/>
                    <a:pt x="58" y="274"/>
                  </a:cubicBezTo>
                  <a:cubicBezTo>
                    <a:pt x="57" y="274"/>
                    <a:pt x="56" y="271"/>
                    <a:pt x="58" y="271"/>
                  </a:cubicBezTo>
                  <a:cubicBezTo>
                    <a:pt x="59" y="271"/>
                    <a:pt x="60" y="270"/>
                    <a:pt x="60" y="267"/>
                  </a:cubicBezTo>
                  <a:cubicBezTo>
                    <a:pt x="60" y="264"/>
                    <a:pt x="56" y="265"/>
                    <a:pt x="56" y="261"/>
                  </a:cubicBezTo>
                  <a:cubicBezTo>
                    <a:pt x="55" y="259"/>
                    <a:pt x="58" y="259"/>
                    <a:pt x="56" y="255"/>
                  </a:cubicBezTo>
                  <a:cubicBezTo>
                    <a:pt x="54" y="251"/>
                    <a:pt x="57" y="249"/>
                    <a:pt x="56" y="248"/>
                  </a:cubicBezTo>
                  <a:cubicBezTo>
                    <a:pt x="55" y="246"/>
                    <a:pt x="55" y="244"/>
                    <a:pt x="57" y="240"/>
                  </a:cubicBezTo>
                  <a:cubicBezTo>
                    <a:pt x="58" y="237"/>
                    <a:pt x="62" y="235"/>
                    <a:pt x="64" y="235"/>
                  </a:cubicBezTo>
                  <a:cubicBezTo>
                    <a:pt x="65" y="236"/>
                    <a:pt x="68" y="237"/>
                    <a:pt x="69" y="235"/>
                  </a:cubicBezTo>
                  <a:cubicBezTo>
                    <a:pt x="70" y="233"/>
                    <a:pt x="70" y="231"/>
                    <a:pt x="69" y="230"/>
                  </a:cubicBezTo>
                  <a:cubicBezTo>
                    <a:pt x="68" y="230"/>
                    <a:pt x="65" y="229"/>
                    <a:pt x="67" y="226"/>
                  </a:cubicBezTo>
                  <a:cubicBezTo>
                    <a:pt x="70" y="224"/>
                    <a:pt x="71" y="220"/>
                    <a:pt x="72" y="217"/>
                  </a:cubicBezTo>
                  <a:cubicBezTo>
                    <a:pt x="72" y="214"/>
                    <a:pt x="71" y="212"/>
                    <a:pt x="72" y="211"/>
                  </a:cubicBezTo>
                  <a:cubicBezTo>
                    <a:pt x="73" y="210"/>
                    <a:pt x="76" y="211"/>
                    <a:pt x="78" y="209"/>
                  </a:cubicBezTo>
                  <a:cubicBezTo>
                    <a:pt x="80" y="208"/>
                    <a:pt x="79" y="206"/>
                    <a:pt x="80" y="205"/>
                  </a:cubicBezTo>
                  <a:cubicBezTo>
                    <a:pt x="81" y="203"/>
                    <a:pt x="82" y="201"/>
                    <a:pt x="83" y="199"/>
                  </a:cubicBezTo>
                  <a:cubicBezTo>
                    <a:pt x="84" y="198"/>
                    <a:pt x="86" y="197"/>
                    <a:pt x="85" y="195"/>
                  </a:cubicBezTo>
                  <a:cubicBezTo>
                    <a:pt x="84" y="194"/>
                    <a:pt x="87" y="192"/>
                    <a:pt x="87" y="190"/>
                  </a:cubicBezTo>
                  <a:cubicBezTo>
                    <a:pt x="87" y="188"/>
                    <a:pt x="91" y="186"/>
                    <a:pt x="93" y="186"/>
                  </a:cubicBezTo>
                  <a:cubicBezTo>
                    <a:pt x="95" y="186"/>
                    <a:pt x="98" y="186"/>
                    <a:pt x="98" y="184"/>
                  </a:cubicBezTo>
                  <a:cubicBezTo>
                    <a:pt x="98" y="181"/>
                    <a:pt x="97" y="177"/>
                    <a:pt x="100" y="178"/>
                  </a:cubicBezTo>
                  <a:cubicBezTo>
                    <a:pt x="104" y="179"/>
                    <a:pt x="106" y="178"/>
                    <a:pt x="108" y="179"/>
                  </a:cubicBezTo>
                  <a:cubicBezTo>
                    <a:pt x="110" y="181"/>
                    <a:pt x="113" y="181"/>
                    <a:pt x="113" y="178"/>
                  </a:cubicBezTo>
                  <a:cubicBezTo>
                    <a:pt x="113" y="176"/>
                    <a:pt x="114" y="171"/>
                    <a:pt x="118" y="173"/>
                  </a:cubicBezTo>
                  <a:cubicBezTo>
                    <a:pt x="118" y="173"/>
                    <a:pt x="118" y="173"/>
                    <a:pt x="118" y="173"/>
                  </a:cubicBezTo>
                  <a:cubicBezTo>
                    <a:pt x="118" y="171"/>
                    <a:pt x="121" y="169"/>
                    <a:pt x="123" y="169"/>
                  </a:cubicBezTo>
                  <a:cubicBezTo>
                    <a:pt x="126" y="170"/>
                    <a:pt x="128" y="175"/>
                    <a:pt x="130" y="176"/>
                  </a:cubicBezTo>
                  <a:cubicBezTo>
                    <a:pt x="134" y="177"/>
                    <a:pt x="138" y="177"/>
                    <a:pt x="139" y="176"/>
                  </a:cubicBezTo>
                  <a:cubicBezTo>
                    <a:pt x="140" y="174"/>
                    <a:pt x="143" y="177"/>
                    <a:pt x="144" y="177"/>
                  </a:cubicBezTo>
                  <a:cubicBezTo>
                    <a:pt x="147" y="176"/>
                    <a:pt x="147" y="180"/>
                    <a:pt x="149" y="177"/>
                  </a:cubicBezTo>
                  <a:cubicBezTo>
                    <a:pt x="151" y="175"/>
                    <a:pt x="149" y="173"/>
                    <a:pt x="152" y="173"/>
                  </a:cubicBezTo>
                  <a:cubicBezTo>
                    <a:pt x="155" y="174"/>
                    <a:pt x="154" y="169"/>
                    <a:pt x="154" y="166"/>
                  </a:cubicBezTo>
                  <a:cubicBezTo>
                    <a:pt x="154" y="165"/>
                    <a:pt x="158" y="164"/>
                    <a:pt x="158" y="162"/>
                  </a:cubicBezTo>
                  <a:cubicBezTo>
                    <a:pt x="158" y="160"/>
                    <a:pt x="165" y="162"/>
                    <a:pt x="166" y="160"/>
                  </a:cubicBezTo>
                  <a:cubicBezTo>
                    <a:pt x="167" y="159"/>
                    <a:pt x="170" y="157"/>
                    <a:pt x="171" y="160"/>
                  </a:cubicBezTo>
                  <a:cubicBezTo>
                    <a:pt x="173" y="163"/>
                    <a:pt x="179" y="164"/>
                    <a:pt x="179" y="165"/>
                  </a:cubicBezTo>
                  <a:cubicBezTo>
                    <a:pt x="179" y="166"/>
                    <a:pt x="179" y="168"/>
                    <a:pt x="179" y="169"/>
                  </a:cubicBezTo>
                  <a:cubicBezTo>
                    <a:pt x="180" y="168"/>
                    <a:pt x="181" y="167"/>
                    <a:pt x="183" y="167"/>
                  </a:cubicBezTo>
                  <a:cubicBezTo>
                    <a:pt x="185" y="167"/>
                    <a:pt x="187" y="165"/>
                    <a:pt x="189" y="165"/>
                  </a:cubicBezTo>
                  <a:cubicBezTo>
                    <a:pt x="191" y="165"/>
                    <a:pt x="192" y="165"/>
                    <a:pt x="192" y="162"/>
                  </a:cubicBezTo>
                  <a:cubicBezTo>
                    <a:pt x="191" y="161"/>
                    <a:pt x="188" y="161"/>
                    <a:pt x="187" y="163"/>
                  </a:cubicBezTo>
                  <a:close/>
                  <a:moveTo>
                    <a:pt x="54" y="21"/>
                  </a:moveTo>
                  <a:cubicBezTo>
                    <a:pt x="58" y="22"/>
                    <a:pt x="51" y="26"/>
                    <a:pt x="50" y="29"/>
                  </a:cubicBezTo>
                  <a:cubicBezTo>
                    <a:pt x="49" y="32"/>
                    <a:pt x="55" y="35"/>
                    <a:pt x="58" y="37"/>
                  </a:cubicBezTo>
                  <a:cubicBezTo>
                    <a:pt x="60" y="40"/>
                    <a:pt x="66" y="39"/>
                    <a:pt x="68" y="38"/>
                  </a:cubicBezTo>
                  <a:cubicBezTo>
                    <a:pt x="70" y="36"/>
                    <a:pt x="70" y="32"/>
                    <a:pt x="72" y="32"/>
                  </a:cubicBezTo>
                  <a:cubicBezTo>
                    <a:pt x="75" y="32"/>
                    <a:pt x="73" y="30"/>
                    <a:pt x="76" y="29"/>
                  </a:cubicBezTo>
                  <a:cubicBezTo>
                    <a:pt x="78" y="28"/>
                    <a:pt x="79" y="31"/>
                    <a:pt x="77" y="33"/>
                  </a:cubicBezTo>
                  <a:cubicBezTo>
                    <a:pt x="74" y="35"/>
                    <a:pt x="80" y="35"/>
                    <a:pt x="82" y="32"/>
                  </a:cubicBezTo>
                  <a:cubicBezTo>
                    <a:pt x="86" y="30"/>
                    <a:pt x="86" y="32"/>
                    <a:pt x="86" y="35"/>
                  </a:cubicBezTo>
                  <a:cubicBezTo>
                    <a:pt x="85" y="38"/>
                    <a:pt x="79" y="36"/>
                    <a:pt x="77" y="39"/>
                  </a:cubicBezTo>
                  <a:cubicBezTo>
                    <a:pt x="75" y="42"/>
                    <a:pt x="69" y="40"/>
                    <a:pt x="65" y="43"/>
                  </a:cubicBezTo>
                  <a:cubicBezTo>
                    <a:pt x="62" y="46"/>
                    <a:pt x="68" y="46"/>
                    <a:pt x="72" y="45"/>
                  </a:cubicBezTo>
                  <a:cubicBezTo>
                    <a:pt x="76" y="44"/>
                    <a:pt x="84" y="44"/>
                    <a:pt x="87" y="45"/>
                  </a:cubicBezTo>
                  <a:cubicBezTo>
                    <a:pt x="90" y="45"/>
                    <a:pt x="85" y="46"/>
                    <a:pt x="80" y="46"/>
                  </a:cubicBezTo>
                  <a:cubicBezTo>
                    <a:pt x="75" y="46"/>
                    <a:pt x="73" y="48"/>
                    <a:pt x="74" y="49"/>
                  </a:cubicBezTo>
                  <a:cubicBezTo>
                    <a:pt x="74" y="51"/>
                    <a:pt x="67" y="48"/>
                    <a:pt x="67" y="51"/>
                  </a:cubicBezTo>
                  <a:cubicBezTo>
                    <a:pt x="66" y="54"/>
                    <a:pt x="73" y="56"/>
                    <a:pt x="74" y="56"/>
                  </a:cubicBezTo>
                  <a:cubicBezTo>
                    <a:pt x="75" y="58"/>
                    <a:pt x="80" y="57"/>
                    <a:pt x="82" y="57"/>
                  </a:cubicBezTo>
                  <a:cubicBezTo>
                    <a:pt x="82" y="58"/>
                    <a:pt x="78" y="60"/>
                    <a:pt x="78" y="60"/>
                  </a:cubicBezTo>
                  <a:cubicBezTo>
                    <a:pt x="77" y="61"/>
                    <a:pt x="82" y="63"/>
                    <a:pt x="83" y="64"/>
                  </a:cubicBezTo>
                  <a:cubicBezTo>
                    <a:pt x="84" y="66"/>
                    <a:pt x="89" y="65"/>
                    <a:pt x="89" y="63"/>
                  </a:cubicBezTo>
                  <a:cubicBezTo>
                    <a:pt x="88" y="60"/>
                    <a:pt x="92" y="51"/>
                    <a:pt x="97" y="49"/>
                  </a:cubicBezTo>
                  <a:cubicBezTo>
                    <a:pt x="102" y="47"/>
                    <a:pt x="99" y="46"/>
                    <a:pt x="100" y="43"/>
                  </a:cubicBezTo>
                  <a:cubicBezTo>
                    <a:pt x="101" y="40"/>
                    <a:pt x="105" y="43"/>
                    <a:pt x="104" y="40"/>
                  </a:cubicBezTo>
                  <a:cubicBezTo>
                    <a:pt x="102" y="38"/>
                    <a:pt x="103" y="37"/>
                    <a:pt x="106" y="34"/>
                  </a:cubicBezTo>
                  <a:cubicBezTo>
                    <a:pt x="109" y="31"/>
                    <a:pt x="111" y="33"/>
                    <a:pt x="115" y="32"/>
                  </a:cubicBezTo>
                  <a:cubicBezTo>
                    <a:pt x="118" y="30"/>
                    <a:pt x="120" y="32"/>
                    <a:pt x="117" y="33"/>
                  </a:cubicBezTo>
                  <a:cubicBezTo>
                    <a:pt x="113" y="33"/>
                    <a:pt x="115" y="37"/>
                    <a:pt x="118" y="39"/>
                  </a:cubicBezTo>
                  <a:cubicBezTo>
                    <a:pt x="120" y="40"/>
                    <a:pt x="118" y="41"/>
                    <a:pt x="120" y="42"/>
                  </a:cubicBezTo>
                  <a:cubicBezTo>
                    <a:pt x="122" y="42"/>
                    <a:pt x="122" y="45"/>
                    <a:pt x="118" y="48"/>
                  </a:cubicBezTo>
                  <a:cubicBezTo>
                    <a:pt x="116" y="52"/>
                    <a:pt x="119" y="52"/>
                    <a:pt x="126" y="50"/>
                  </a:cubicBezTo>
                  <a:cubicBezTo>
                    <a:pt x="132" y="47"/>
                    <a:pt x="129" y="52"/>
                    <a:pt x="130" y="54"/>
                  </a:cubicBezTo>
                  <a:cubicBezTo>
                    <a:pt x="131" y="56"/>
                    <a:pt x="137" y="52"/>
                    <a:pt x="140" y="49"/>
                  </a:cubicBezTo>
                  <a:cubicBezTo>
                    <a:pt x="143" y="46"/>
                    <a:pt x="146" y="46"/>
                    <a:pt x="146" y="44"/>
                  </a:cubicBezTo>
                  <a:cubicBezTo>
                    <a:pt x="145" y="43"/>
                    <a:pt x="143" y="43"/>
                    <a:pt x="141" y="44"/>
                  </a:cubicBezTo>
                  <a:cubicBezTo>
                    <a:pt x="138" y="44"/>
                    <a:pt x="132" y="44"/>
                    <a:pt x="134" y="42"/>
                  </a:cubicBezTo>
                  <a:cubicBezTo>
                    <a:pt x="136" y="40"/>
                    <a:pt x="136" y="39"/>
                    <a:pt x="133" y="39"/>
                  </a:cubicBezTo>
                  <a:cubicBezTo>
                    <a:pt x="130" y="40"/>
                    <a:pt x="125" y="38"/>
                    <a:pt x="128" y="37"/>
                  </a:cubicBezTo>
                  <a:cubicBezTo>
                    <a:pt x="130" y="36"/>
                    <a:pt x="126" y="32"/>
                    <a:pt x="123" y="32"/>
                  </a:cubicBezTo>
                  <a:cubicBezTo>
                    <a:pt x="121" y="33"/>
                    <a:pt x="121" y="31"/>
                    <a:pt x="122" y="29"/>
                  </a:cubicBezTo>
                  <a:cubicBezTo>
                    <a:pt x="122" y="27"/>
                    <a:pt x="115" y="26"/>
                    <a:pt x="117" y="25"/>
                  </a:cubicBezTo>
                  <a:cubicBezTo>
                    <a:pt x="118" y="25"/>
                    <a:pt x="114" y="23"/>
                    <a:pt x="113" y="24"/>
                  </a:cubicBezTo>
                  <a:cubicBezTo>
                    <a:pt x="112" y="26"/>
                    <a:pt x="110" y="25"/>
                    <a:pt x="110" y="23"/>
                  </a:cubicBezTo>
                  <a:cubicBezTo>
                    <a:pt x="110" y="21"/>
                    <a:pt x="105" y="22"/>
                    <a:pt x="103" y="22"/>
                  </a:cubicBezTo>
                  <a:cubicBezTo>
                    <a:pt x="101" y="22"/>
                    <a:pt x="102" y="18"/>
                    <a:pt x="100" y="17"/>
                  </a:cubicBezTo>
                  <a:cubicBezTo>
                    <a:pt x="98" y="15"/>
                    <a:pt x="95" y="20"/>
                    <a:pt x="94" y="19"/>
                  </a:cubicBezTo>
                  <a:cubicBezTo>
                    <a:pt x="93" y="19"/>
                    <a:pt x="95" y="16"/>
                    <a:pt x="95" y="14"/>
                  </a:cubicBezTo>
                  <a:cubicBezTo>
                    <a:pt x="96" y="12"/>
                    <a:pt x="89" y="9"/>
                    <a:pt x="88" y="11"/>
                  </a:cubicBezTo>
                  <a:cubicBezTo>
                    <a:pt x="87" y="13"/>
                    <a:pt x="86" y="8"/>
                    <a:pt x="84" y="8"/>
                  </a:cubicBezTo>
                  <a:cubicBezTo>
                    <a:pt x="82" y="8"/>
                    <a:pt x="83" y="11"/>
                    <a:pt x="82" y="11"/>
                  </a:cubicBezTo>
                  <a:cubicBezTo>
                    <a:pt x="81" y="11"/>
                    <a:pt x="79" y="13"/>
                    <a:pt x="82" y="15"/>
                  </a:cubicBezTo>
                  <a:cubicBezTo>
                    <a:pt x="83" y="17"/>
                    <a:pt x="86" y="25"/>
                    <a:pt x="86" y="26"/>
                  </a:cubicBezTo>
                  <a:cubicBezTo>
                    <a:pt x="85" y="27"/>
                    <a:pt x="78" y="20"/>
                    <a:pt x="78" y="17"/>
                  </a:cubicBezTo>
                  <a:cubicBezTo>
                    <a:pt x="77" y="13"/>
                    <a:pt x="73" y="10"/>
                    <a:pt x="72" y="13"/>
                  </a:cubicBezTo>
                  <a:cubicBezTo>
                    <a:pt x="71" y="15"/>
                    <a:pt x="69" y="16"/>
                    <a:pt x="70" y="19"/>
                  </a:cubicBezTo>
                  <a:cubicBezTo>
                    <a:pt x="70" y="21"/>
                    <a:pt x="68" y="22"/>
                    <a:pt x="68" y="20"/>
                  </a:cubicBezTo>
                  <a:cubicBezTo>
                    <a:pt x="68" y="18"/>
                    <a:pt x="63" y="16"/>
                    <a:pt x="62" y="16"/>
                  </a:cubicBezTo>
                  <a:cubicBezTo>
                    <a:pt x="60" y="16"/>
                    <a:pt x="66" y="14"/>
                    <a:pt x="69" y="13"/>
                  </a:cubicBezTo>
                  <a:cubicBezTo>
                    <a:pt x="70" y="12"/>
                    <a:pt x="66" y="10"/>
                    <a:pt x="64" y="12"/>
                  </a:cubicBezTo>
                  <a:cubicBezTo>
                    <a:pt x="62" y="13"/>
                    <a:pt x="59" y="11"/>
                    <a:pt x="58" y="13"/>
                  </a:cubicBezTo>
                  <a:cubicBezTo>
                    <a:pt x="57" y="15"/>
                    <a:pt x="55" y="13"/>
                    <a:pt x="53" y="12"/>
                  </a:cubicBezTo>
                  <a:cubicBezTo>
                    <a:pt x="50" y="12"/>
                    <a:pt x="48" y="16"/>
                    <a:pt x="46" y="15"/>
                  </a:cubicBezTo>
                  <a:cubicBezTo>
                    <a:pt x="45" y="14"/>
                    <a:pt x="44" y="19"/>
                    <a:pt x="46" y="22"/>
                  </a:cubicBezTo>
                  <a:cubicBezTo>
                    <a:pt x="49" y="26"/>
                    <a:pt x="51" y="21"/>
                    <a:pt x="54" y="21"/>
                  </a:cubicBezTo>
                  <a:close/>
                  <a:moveTo>
                    <a:pt x="47" y="35"/>
                  </a:moveTo>
                  <a:cubicBezTo>
                    <a:pt x="49" y="35"/>
                    <a:pt x="51" y="39"/>
                    <a:pt x="53" y="39"/>
                  </a:cubicBezTo>
                  <a:cubicBezTo>
                    <a:pt x="54" y="39"/>
                    <a:pt x="50" y="34"/>
                    <a:pt x="48" y="32"/>
                  </a:cubicBezTo>
                  <a:cubicBezTo>
                    <a:pt x="46" y="30"/>
                    <a:pt x="46" y="28"/>
                    <a:pt x="43" y="29"/>
                  </a:cubicBezTo>
                  <a:cubicBezTo>
                    <a:pt x="40" y="30"/>
                    <a:pt x="46" y="34"/>
                    <a:pt x="47" y="35"/>
                  </a:cubicBezTo>
                  <a:close/>
                  <a:moveTo>
                    <a:pt x="100" y="8"/>
                  </a:moveTo>
                  <a:cubicBezTo>
                    <a:pt x="101" y="9"/>
                    <a:pt x="97" y="9"/>
                    <a:pt x="99" y="11"/>
                  </a:cubicBezTo>
                  <a:cubicBezTo>
                    <a:pt x="104" y="16"/>
                    <a:pt x="123" y="10"/>
                    <a:pt x="126" y="12"/>
                  </a:cubicBezTo>
                  <a:cubicBezTo>
                    <a:pt x="129" y="13"/>
                    <a:pt x="110" y="15"/>
                    <a:pt x="110" y="17"/>
                  </a:cubicBezTo>
                  <a:cubicBezTo>
                    <a:pt x="111" y="20"/>
                    <a:pt x="127" y="20"/>
                    <a:pt x="128" y="20"/>
                  </a:cubicBezTo>
                  <a:cubicBezTo>
                    <a:pt x="130" y="19"/>
                    <a:pt x="131" y="22"/>
                    <a:pt x="137" y="22"/>
                  </a:cubicBezTo>
                  <a:cubicBezTo>
                    <a:pt x="143" y="23"/>
                    <a:pt x="142" y="20"/>
                    <a:pt x="145" y="20"/>
                  </a:cubicBezTo>
                  <a:cubicBezTo>
                    <a:pt x="149" y="20"/>
                    <a:pt x="155" y="19"/>
                    <a:pt x="155" y="16"/>
                  </a:cubicBezTo>
                  <a:cubicBezTo>
                    <a:pt x="155" y="14"/>
                    <a:pt x="167" y="11"/>
                    <a:pt x="165" y="8"/>
                  </a:cubicBezTo>
                  <a:cubicBezTo>
                    <a:pt x="164" y="4"/>
                    <a:pt x="154" y="7"/>
                    <a:pt x="151" y="5"/>
                  </a:cubicBezTo>
                  <a:cubicBezTo>
                    <a:pt x="147" y="4"/>
                    <a:pt x="141" y="2"/>
                    <a:pt x="140" y="4"/>
                  </a:cubicBezTo>
                  <a:cubicBezTo>
                    <a:pt x="138" y="7"/>
                    <a:pt x="136" y="7"/>
                    <a:pt x="135" y="6"/>
                  </a:cubicBezTo>
                  <a:cubicBezTo>
                    <a:pt x="134" y="5"/>
                    <a:pt x="136" y="0"/>
                    <a:pt x="131" y="1"/>
                  </a:cubicBezTo>
                  <a:cubicBezTo>
                    <a:pt x="126" y="3"/>
                    <a:pt x="130" y="8"/>
                    <a:pt x="130" y="8"/>
                  </a:cubicBezTo>
                  <a:cubicBezTo>
                    <a:pt x="129" y="9"/>
                    <a:pt x="124" y="8"/>
                    <a:pt x="124" y="5"/>
                  </a:cubicBezTo>
                  <a:cubicBezTo>
                    <a:pt x="123" y="3"/>
                    <a:pt x="118" y="8"/>
                    <a:pt x="118" y="5"/>
                  </a:cubicBezTo>
                  <a:cubicBezTo>
                    <a:pt x="117" y="2"/>
                    <a:pt x="111" y="0"/>
                    <a:pt x="109" y="0"/>
                  </a:cubicBezTo>
                  <a:cubicBezTo>
                    <a:pt x="108" y="0"/>
                    <a:pt x="111" y="2"/>
                    <a:pt x="110" y="4"/>
                  </a:cubicBezTo>
                  <a:cubicBezTo>
                    <a:pt x="109" y="5"/>
                    <a:pt x="106" y="2"/>
                    <a:pt x="105" y="2"/>
                  </a:cubicBezTo>
                  <a:cubicBezTo>
                    <a:pt x="104" y="2"/>
                    <a:pt x="106" y="5"/>
                    <a:pt x="105" y="7"/>
                  </a:cubicBezTo>
                  <a:cubicBezTo>
                    <a:pt x="105" y="8"/>
                    <a:pt x="102" y="2"/>
                    <a:pt x="99" y="2"/>
                  </a:cubicBezTo>
                  <a:cubicBezTo>
                    <a:pt x="97" y="2"/>
                    <a:pt x="98" y="5"/>
                    <a:pt x="96" y="5"/>
                  </a:cubicBezTo>
                  <a:cubicBezTo>
                    <a:pt x="94" y="5"/>
                    <a:pt x="98" y="8"/>
                    <a:pt x="10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062;p79">
              <a:extLst>
                <a:ext uri="{FF2B5EF4-FFF2-40B4-BE49-F238E27FC236}">
                  <a16:creationId xmlns:a16="http://schemas.microsoft.com/office/drawing/2014/main" id="{F46A6AE5-28F7-7DF9-5436-8FF2F127322E}"/>
                </a:ext>
              </a:extLst>
            </p:cNvPr>
            <p:cNvSpPr/>
            <p:nvPr/>
          </p:nvSpPr>
          <p:spPr bwMode="gray">
            <a:xfrm>
              <a:off x="7131592" y="2346984"/>
              <a:ext cx="347173" cy="348849"/>
            </a:xfrm>
            <a:custGeom>
              <a:avLst/>
              <a:gdLst/>
              <a:ahLst/>
              <a:cxnLst/>
              <a:rect l="l" t="t" r="r" b="b"/>
              <a:pathLst>
                <a:path w="127" h="128" extrusionOk="0">
                  <a:moveTo>
                    <a:pt x="120" y="14"/>
                  </a:moveTo>
                  <a:cubicBezTo>
                    <a:pt x="119" y="12"/>
                    <a:pt x="116" y="15"/>
                    <a:pt x="112" y="16"/>
                  </a:cubicBezTo>
                  <a:cubicBezTo>
                    <a:pt x="110" y="16"/>
                    <a:pt x="100" y="8"/>
                    <a:pt x="97" y="4"/>
                  </a:cubicBezTo>
                  <a:cubicBezTo>
                    <a:pt x="94" y="0"/>
                    <a:pt x="89" y="3"/>
                    <a:pt x="92" y="6"/>
                  </a:cubicBezTo>
                  <a:cubicBezTo>
                    <a:pt x="94" y="9"/>
                    <a:pt x="91" y="9"/>
                    <a:pt x="91" y="14"/>
                  </a:cubicBezTo>
                  <a:cubicBezTo>
                    <a:pt x="91" y="18"/>
                    <a:pt x="88" y="18"/>
                    <a:pt x="89" y="21"/>
                  </a:cubicBezTo>
                  <a:cubicBezTo>
                    <a:pt x="89" y="23"/>
                    <a:pt x="86" y="22"/>
                    <a:pt x="83" y="23"/>
                  </a:cubicBezTo>
                  <a:cubicBezTo>
                    <a:pt x="80" y="23"/>
                    <a:pt x="83" y="26"/>
                    <a:pt x="80" y="27"/>
                  </a:cubicBezTo>
                  <a:cubicBezTo>
                    <a:pt x="77" y="29"/>
                    <a:pt x="77" y="31"/>
                    <a:pt x="78" y="32"/>
                  </a:cubicBezTo>
                  <a:cubicBezTo>
                    <a:pt x="80" y="33"/>
                    <a:pt x="79" y="35"/>
                    <a:pt x="78" y="37"/>
                  </a:cubicBezTo>
                  <a:cubicBezTo>
                    <a:pt x="78" y="39"/>
                    <a:pt x="81" y="38"/>
                    <a:pt x="83" y="36"/>
                  </a:cubicBezTo>
                  <a:cubicBezTo>
                    <a:pt x="84" y="34"/>
                    <a:pt x="86" y="37"/>
                    <a:pt x="87" y="35"/>
                  </a:cubicBezTo>
                  <a:cubicBezTo>
                    <a:pt x="87" y="33"/>
                    <a:pt x="82" y="32"/>
                    <a:pt x="82" y="30"/>
                  </a:cubicBezTo>
                  <a:cubicBezTo>
                    <a:pt x="82" y="27"/>
                    <a:pt x="86" y="30"/>
                    <a:pt x="88" y="29"/>
                  </a:cubicBezTo>
                  <a:cubicBezTo>
                    <a:pt x="91" y="28"/>
                    <a:pt x="96" y="29"/>
                    <a:pt x="100" y="32"/>
                  </a:cubicBezTo>
                  <a:cubicBezTo>
                    <a:pt x="102" y="34"/>
                    <a:pt x="103" y="34"/>
                    <a:pt x="104" y="30"/>
                  </a:cubicBezTo>
                  <a:cubicBezTo>
                    <a:pt x="105" y="26"/>
                    <a:pt x="110" y="24"/>
                    <a:pt x="115" y="24"/>
                  </a:cubicBezTo>
                  <a:cubicBezTo>
                    <a:pt x="120" y="24"/>
                    <a:pt x="121" y="22"/>
                    <a:pt x="119" y="21"/>
                  </a:cubicBezTo>
                  <a:cubicBezTo>
                    <a:pt x="117" y="20"/>
                    <a:pt x="127" y="14"/>
                    <a:pt x="127" y="12"/>
                  </a:cubicBezTo>
                  <a:cubicBezTo>
                    <a:pt x="127" y="10"/>
                    <a:pt x="122" y="16"/>
                    <a:pt x="120" y="14"/>
                  </a:cubicBezTo>
                  <a:close/>
                  <a:moveTo>
                    <a:pt x="80" y="44"/>
                  </a:moveTo>
                  <a:cubicBezTo>
                    <a:pt x="77" y="46"/>
                    <a:pt x="76" y="52"/>
                    <a:pt x="78" y="54"/>
                  </a:cubicBezTo>
                  <a:cubicBezTo>
                    <a:pt x="81" y="56"/>
                    <a:pt x="75" y="59"/>
                    <a:pt x="75" y="64"/>
                  </a:cubicBezTo>
                  <a:cubicBezTo>
                    <a:pt x="75" y="68"/>
                    <a:pt x="71" y="68"/>
                    <a:pt x="70" y="71"/>
                  </a:cubicBezTo>
                  <a:cubicBezTo>
                    <a:pt x="70" y="74"/>
                    <a:pt x="67" y="73"/>
                    <a:pt x="63" y="76"/>
                  </a:cubicBezTo>
                  <a:cubicBezTo>
                    <a:pt x="60" y="79"/>
                    <a:pt x="58" y="76"/>
                    <a:pt x="59" y="74"/>
                  </a:cubicBezTo>
                  <a:cubicBezTo>
                    <a:pt x="60" y="72"/>
                    <a:pt x="52" y="75"/>
                    <a:pt x="53" y="80"/>
                  </a:cubicBezTo>
                  <a:cubicBezTo>
                    <a:pt x="53" y="84"/>
                    <a:pt x="47" y="85"/>
                    <a:pt x="49" y="87"/>
                  </a:cubicBezTo>
                  <a:cubicBezTo>
                    <a:pt x="50" y="90"/>
                    <a:pt x="43" y="91"/>
                    <a:pt x="44" y="89"/>
                  </a:cubicBezTo>
                  <a:cubicBezTo>
                    <a:pt x="44" y="87"/>
                    <a:pt x="39" y="88"/>
                    <a:pt x="35" y="90"/>
                  </a:cubicBezTo>
                  <a:cubicBezTo>
                    <a:pt x="29" y="92"/>
                    <a:pt x="26" y="88"/>
                    <a:pt x="24" y="91"/>
                  </a:cubicBezTo>
                  <a:cubicBezTo>
                    <a:pt x="21" y="94"/>
                    <a:pt x="16" y="98"/>
                    <a:pt x="13" y="99"/>
                  </a:cubicBezTo>
                  <a:cubicBezTo>
                    <a:pt x="9" y="100"/>
                    <a:pt x="11" y="105"/>
                    <a:pt x="13" y="104"/>
                  </a:cubicBezTo>
                  <a:cubicBezTo>
                    <a:pt x="15" y="102"/>
                    <a:pt x="19" y="104"/>
                    <a:pt x="20" y="102"/>
                  </a:cubicBezTo>
                  <a:cubicBezTo>
                    <a:pt x="22" y="100"/>
                    <a:pt x="33" y="97"/>
                    <a:pt x="39" y="97"/>
                  </a:cubicBezTo>
                  <a:cubicBezTo>
                    <a:pt x="46" y="96"/>
                    <a:pt x="42" y="100"/>
                    <a:pt x="42" y="104"/>
                  </a:cubicBezTo>
                  <a:cubicBezTo>
                    <a:pt x="42" y="108"/>
                    <a:pt x="48" y="107"/>
                    <a:pt x="51" y="103"/>
                  </a:cubicBezTo>
                  <a:cubicBezTo>
                    <a:pt x="54" y="100"/>
                    <a:pt x="56" y="100"/>
                    <a:pt x="53" y="98"/>
                  </a:cubicBezTo>
                  <a:cubicBezTo>
                    <a:pt x="51" y="96"/>
                    <a:pt x="54" y="95"/>
                    <a:pt x="56" y="97"/>
                  </a:cubicBezTo>
                  <a:cubicBezTo>
                    <a:pt x="58" y="100"/>
                    <a:pt x="63" y="100"/>
                    <a:pt x="65" y="96"/>
                  </a:cubicBezTo>
                  <a:cubicBezTo>
                    <a:pt x="67" y="93"/>
                    <a:pt x="68" y="97"/>
                    <a:pt x="71" y="96"/>
                  </a:cubicBezTo>
                  <a:cubicBezTo>
                    <a:pt x="74" y="96"/>
                    <a:pt x="75" y="90"/>
                    <a:pt x="75" y="93"/>
                  </a:cubicBezTo>
                  <a:cubicBezTo>
                    <a:pt x="75" y="95"/>
                    <a:pt x="79" y="95"/>
                    <a:pt x="82" y="92"/>
                  </a:cubicBezTo>
                  <a:cubicBezTo>
                    <a:pt x="85" y="88"/>
                    <a:pt x="83" y="83"/>
                    <a:pt x="84" y="81"/>
                  </a:cubicBezTo>
                  <a:cubicBezTo>
                    <a:pt x="86" y="78"/>
                    <a:pt x="87" y="72"/>
                    <a:pt x="86" y="70"/>
                  </a:cubicBezTo>
                  <a:cubicBezTo>
                    <a:pt x="84" y="66"/>
                    <a:pt x="90" y="64"/>
                    <a:pt x="93" y="61"/>
                  </a:cubicBezTo>
                  <a:cubicBezTo>
                    <a:pt x="96" y="59"/>
                    <a:pt x="89" y="46"/>
                    <a:pt x="89" y="42"/>
                  </a:cubicBezTo>
                  <a:cubicBezTo>
                    <a:pt x="89" y="37"/>
                    <a:pt x="82" y="43"/>
                    <a:pt x="80" y="44"/>
                  </a:cubicBezTo>
                  <a:close/>
                  <a:moveTo>
                    <a:pt x="31" y="101"/>
                  </a:moveTo>
                  <a:cubicBezTo>
                    <a:pt x="30" y="104"/>
                    <a:pt x="28" y="103"/>
                    <a:pt x="25" y="103"/>
                  </a:cubicBezTo>
                  <a:cubicBezTo>
                    <a:pt x="21" y="104"/>
                    <a:pt x="21" y="112"/>
                    <a:pt x="24" y="113"/>
                  </a:cubicBezTo>
                  <a:cubicBezTo>
                    <a:pt x="26" y="114"/>
                    <a:pt x="26" y="114"/>
                    <a:pt x="27" y="111"/>
                  </a:cubicBezTo>
                  <a:cubicBezTo>
                    <a:pt x="28" y="108"/>
                    <a:pt x="32" y="108"/>
                    <a:pt x="34" y="108"/>
                  </a:cubicBezTo>
                  <a:cubicBezTo>
                    <a:pt x="36" y="110"/>
                    <a:pt x="38" y="106"/>
                    <a:pt x="38" y="102"/>
                  </a:cubicBezTo>
                  <a:cubicBezTo>
                    <a:pt x="38" y="99"/>
                    <a:pt x="32" y="99"/>
                    <a:pt x="31" y="101"/>
                  </a:cubicBezTo>
                  <a:close/>
                  <a:moveTo>
                    <a:pt x="16" y="110"/>
                  </a:moveTo>
                  <a:cubicBezTo>
                    <a:pt x="16" y="108"/>
                    <a:pt x="12" y="108"/>
                    <a:pt x="11" y="106"/>
                  </a:cubicBezTo>
                  <a:cubicBezTo>
                    <a:pt x="11" y="104"/>
                    <a:pt x="8" y="106"/>
                    <a:pt x="4" y="108"/>
                  </a:cubicBezTo>
                  <a:cubicBezTo>
                    <a:pt x="1" y="110"/>
                    <a:pt x="0" y="110"/>
                    <a:pt x="1" y="113"/>
                  </a:cubicBezTo>
                  <a:cubicBezTo>
                    <a:pt x="2" y="115"/>
                    <a:pt x="4" y="113"/>
                    <a:pt x="5" y="110"/>
                  </a:cubicBezTo>
                  <a:cubicBezTo>
                    <a:pt x="6" y="108"/>
                    <a:pt x="9" y="114"/>
                    <a:pt x="7" y="119"/>
                  </a:cubicBezTo>
                  <a:cubicBezTo>
                    <a:pt x="4" y="122"/>
                    <a:pt x="7" y="128"/>
                    <a:pt x="10" y="127"/>
                  </a:cubicBezTo>
                  <a:cubicBezTo>
                    <a:pt x="12" y="127"/>
                    <a:pt x="14" y="119"/>
                    <a:pt x="18" y="115"/>
                  </a:cubicBezTo>
                  <a:cubicBezTo>
                    <a:pt x="21" y="110"/>
                    <a:pt x="16" y="112"/>
                    <a:pt x="16" y="11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063;p79">
              <a:extLst>
                <a:ext uri="{FF2B5EF4-FFF2-40B4-BE49-F238E27FC236}">
                  <a16:creationId xmlns:a16="http://schemas.microsoft.com/office/drawing/2014/main" id="{ACF93075-95F1-43D4-1C23-15235168904A}"/>
                </a:ext>
              </a:extLst>
            </p:cNvPr>
            <p:cNvSpPr/>
            <p:nvPr/>
          </p:nvSpPr>
          <p:spPr bwMode="gray">
            <a:xfrm>
              <a:off x="6024666" y="2135661"/>
              <a:ext cx="1215943" cy="846967"/>
            </a:xfrm>
            <a:custGeom>
              <a:avLst/>
              <a:gdLst/>
              <a:ahLst/>
              <a:cxnLst/>
              <a:rect l="l" t="t" r="r" b="b"/>
              <a:pathLst>
                <a:path w="446" h="310" extrusionOk="0">
                  <a:moveTo>
                    <a:pt x="444" y="55"/>
                  </a:moveTo>
                  <a:cubicBezTo>
                    <a:pt x="444" y="52"/>
                    <a:pt x="439" y="53"/>
                    <a:pt x="438" y="54"/>
                  </a:cubicBezTo>
                  <a:cubicBezTo>
                    <a:pt x="436" y="54"/>
                    <a:pt x="432" y="54"/>
                    <a:pt x="431" y="56"/>
                  </a:cubicBezTo>
                  <a:cubicBezTo>
                    <a:pt x="429" y="59"/>
                    <a:pt x="427" y="57"/>
                    <a:pt x="424" y="58"/>
                  </a:cubicBezTo>
                  <a:cubicBezTo>
                    <a:pt x="421" y="58"/>
                    <a:pt x="417" y="57"/>
                    <a:pt x="417" y="55"/>
                  </a:cubicBezTo>
                  <a:cubicBezTo>
                    <a:pt x="417" y="53"/>
                    <a:pt x="415" y="51"/>
                    <a:pt x="415" y="49"/>
                  </a:cubicBezTo>
                  <a:cubicBezTo>
                    <a:pt x="415" y="46"/>
                    <a:pt x="412" y="47"/>
                    <a:pt x="409" y="45"/>
                  </a:cubicBezTo>
                  <a:cubicBezTo>
                    <a:pt x="408" y="43"/>
                    <a:pt x="403" y="42"/>
                    <a:pt x="402" y="42"/>
                  </a:cubicBezTo>
                  <a:cubicBezTo>
                    <a:pt x="401" y="42"/>
                    <a:pt x="399" y="40"/>
                    <a:pt x="395" y="39"/>
                  </a:cubicBezTo>
                  <a:cubicBezTo>
                    <a:pt x="391" y="39"/>
                    <a:pt x="392" y="37"/>
                    <a:pt x="392" y="35"/>
                  </a:cubicBezTo>
                  <a:cubicBezTo>
                    <a:pt x="393" y="33"/>
                    <a:pt x="389" y="29"/>
                    <a:pt x="388" y="26"/>
                  </a:cubicBezTo>
                  <a:cubicBezTo>
                    <a:pt x="388" y="23"/>
                    <a:pt x="385" y="23"/>
                    <a:pt x="385" y="17"/>
                  </a:cubicBezTo>
                  <a:cubicBezTo>
                    <a:pt x="383" y="12"/>
                    <a:pt x="380" y="13"/>
                    <a:pt x="381" y="10"/>
                  </a:cubicBezTo>
                  <a:cubicBezTo>
                    <a:pt x="381" y="7"/>
                    <a:pt x="377" y="6"/>
                    <a:pt x="376" y="5"/>
                  </a:cubicBezTo>
                  <a:cubicBezTo>
                    <a:pt x="374" y="4"/>
                    <a:pt x="370" y="4"/>
                    <a:pt x="367" y="3"/>
                  </a:cubicBezTo>
                  <a:cubicBezTo>
                    <a:pt x="363" y="1"/>
                    <a:pt x="361" y="2"/>
                    <a:pt x="359" y="1"/>
                  </a:cubicBezTo>
                  <a:cubicBezTo>
                    <a:pt x="355" y="0"/>
                    <a:pt x="349" y="2"/>
                    <a:pt x="348" y="2"/>
                  </a:cubicBezTo>
                  <a:cubicBezTo>
                    <a:pt x="347" y="2"/>
                    <a:pt x="341" y="1"/>
                    <a:pt x="338" y="5"/>
                  </a:cubicBezTo>
                  <a:cubicBezTo>
                    <a:pt x="335" y="9"/>
                    <a:pt x="337" y="9"/>
                    <a:pt x="338" y="9"/>
                  </a:cubicBezTo>
                  <a:cubicBezTo>
                    <a:pt x="340" y="9"/>
                    <a:pt x="341" y="13"/>
                    <a:pt x="341" y="14"/>
                  </a:cubicBezTo>
                  <a:cubicBezTo>
                    <a:pt x="341" y="16"/>
                    <a:pt x="338" y="17"/>
                    <a:pt x="337" y="17"/>
                  </a:cubicBezTo>
                  <a:cubicBezTo>
                    <a:pt x="337" y="18"/>
                    <a:pt x="334" y="23"/>
                    <a:pt x="333" y="25"/>
                  </a:cubicBezTo>
                  <a:cubicBezTo>
                    <a:pt x="333" y="27"/>
                    <a:pt x="329" y="31"/>
                    <a:pt x="329" y="32"/>
                  </a:cubicBezTo>
                  <a:cubicBezTo>
                    <a:pt x="330" y="34"/>
                    <a:pt x="327" y="36"/>
                    <a:pt x="326" y="36"/>
                  </a:cubicBezTo>
                  <a:cubicBezTo>
                    <a:pt x="325" y="36"/>
                    <a:pt x="321" y="39"/>
                    <a:pt x="319" y="40"/>
                  </a:cubicBezTo>
                  <a:cubicBezTo>
                    <a:pt x="318" y="40"/>
                    <a:pt x="313" y="39"/>
                    <a:pt x="312" y="38"/>
                  </a:cubicBezTo>
                  <a:cubicBezTo>
                    <a:pt x="312" y="37"/>
                    <a:pt x="311" y="37"/>
                    <a:pt x="311" y="36"/>
                  </a:cubicBezTo>
                  <a:cubicBezTo>
                    <a:pt x="304" y="48"/>
                    <a:pt x="304" y="48"/>
                    <a:pt x="304" y="48"/>
                  </a:cubicBezTo>
                  <a:cubicBezTo>
                    <a:pt x="304" y="52"/>
                    <a:pt x="304" y="52"/>
                    <a:pt x="304" y="52"/>
                  </a:cubicBezTo>
                  <a:cubicBezTo>
                    <a:pt x="304" y="52"/>
                    <a:pt x="300" y="54"/>
                    <a:pt x="303" y="56"/>
                  </a:cubicBezTo>
                  <a:cubicBezTo>
                    <a:pt x="306" y="59"/>
                    <a:pt x="306" y="56"/>
                    <a:pt x="311" y="56"/>
                  </a:cubicBezTo>
                  <a:cubicBezTo>
                    <a:pt x="315" y="56"/>
                    <a:pt x="317" y="60"/>
                    <a:pt x="318" y="57"/>
                  </a:cubicBezTo>
                  <a:cubicBezTo>
                    <a:pt x="319" y="55"/>
                    <a:pt x="323" y="54"/>
                    <a:pt x="325" y="56"/>
                  </a:cubicBezTo>
                  <a:cubicBezTo>
                    <a:pt x="327" y="59"/>
                    <a:pt x="335" y="64"/>
                    <a:pt x="335" y="66"/>
                  </a:cubicBezTo>
                  <a:cubicBezTo>
                    <a:pt x="334" y="69"/>
                    <a:pt x="330" y="68"/>
                    <a:pt x="326" y="67"/>
                  </a:cubicBezTo>
                  <a:cubicBezTo>
                    <a:pt x="324" y="66"/>
                    <a:pt x="320" y="69"/>
                    <a:pt x="317" y="69"/>
                  </a:cubicBezTo>
                  <a:cubicBezTo>
                    <a:pt x="314" y="69"/>
                    <a:pt x="311" y="70"/>
                    <a:pt x="308" y="73"/>
                  </a:cubicBezTo>
                  <a:cubicBezTo>
                    <a:pt x="305" y="76"/>
                    <a:pt x="306" y="78"/>
                    <a:pt x="301" y="79"/>
                  </a:cubicBezTo>
                  <a:cubicBezTo>
                    <a:pt x="297" y="80"/>
                    <a:pt x="295" y="79"/>
                    <a:pt x="290" y="83"/>
                  </a:cubicBezTo>
                  <a:cubicBezTo>
                    <a:pt x="286" y="86"/>
                    <a:pt x="280" y="85"/>
                    <a:pt x="278" y="84"/>
                  </a:cubicBezTo>
                  <a:cubicBezTo>
                    <a:pt x="277" y="83"/>
                    <a:pt x="273" y="82"/>
                    <a:pt x="271" y="86"/>
                  </a:cubicBezTo>
                  <a:cubicBezTo>
                    <a:pt x="269" y="89"/>
                    <a:pt x="274" y="91"/>
                    <a:pt x="273" y="94"/>
                  </a:cubicBezTo>
                  <a:cubicBezTo>
                    <a:pt x="273" y="98"/>
                    <a:pt x="268" y="97"/>
                    <a:pt x="265" y="102"/>
                  </a:cubicBezTo>
                  <a:cubicBezTo>
                    <a:pt x="260" y="106"/>
                    <a:pt x="254" y="108"/>
                    <a:pt x="251" y="107"/>
                  </a:cubicBezTo>
                  <a:cubicBezTo>
                    <a:pt x="247" y="107"/>
                    <a:pt x="241" y="104"/>
                    <a:pt x="234" y="108"/>
                  </a:cubicBezTo>
                  <a:cubicBezTo>
                    <a:pt x="228" y="111"/>
                    <a:pt x="224" y="115"/>
                    <a:pt x="221" y="115"/>
                  </a:cubicBezTo>
                  <a:cubicBezTo>
                    <a:pt x="218" y="114"/>
                    <a:pt x="218" y="111"/>
                    <a:pt x="216" y="112"/>
                  </a:cubicBezTo>
                  <a:cubicBezTo>
                    <a:pt x="212" y="112"/>
                    <a:pt x="210" y="111"/>
                    <a:pt x="207" y="110"/>
                  </a:cubicBezTo>
                  <a:cubicBezTo>
                    <a:pt x="205" y="108"/>
                    <a:pt x="204" y="111"/>
                    <a:pt x="200" y="108"/>
                  </a:cubicBezTo>
                  <a:cubicBezTo>
                    <a:pt x="196" y="104"/>
                    <a:pt x="189" y="105"/>
                    <a:pt x="186" y="104"/>
                  </a:cubicBezTo>
                  <a:cubicBezTo>
                    <a:pt x="183" y="104"/>
                    <a:pt x="172" y="104"/>
                    <a:pt x="169" y="104"/>
                  </a:cubicBezTo>
                  <a:cubicBezTo>
                    <a:pt x="165" y="103"/>
                    <a:pt x="159" y="105"/>
                    <a:pt x="159" y="103"/>
                  </a:cubicBezTo>
                  <a:cubicBezTo>
                    <a:pt x="158" y="102"/>
                    <a:pt x="156" y="100"/>
                    <a:pt x="155" y="96"/>
                  </a:cubicBezTo>
                  <a:cubicBezTo>
                    <a:pt x="154" y="91"/>
                    <a:pt x="151" y="90"/>
                    <a:pt x="149" y="90"/>
                  </a:cubicBezTo>
                  <a:cubicBezTo>
                    <a:pt x="146" y="89"/>
                    <a:pt x="146" y="87"/>
                    <a:pt x="145" y="86"/>
                  </a:cubicBezTo>
                  <a:cubicBezTo>
                    <a:pt x="143" y="86"/>
                    <a:pt x="142" y="83"/>
                    <a:pt x="139" y="83"/>
                  </a:cubicBezTo>
                  <a:cubicBezTo>
                    <a:pt x="135" y="83"/>
                    <a:pt x="123" y="81"/>
                    <a:pt x="121" y="78"/>
                  </a:cubicBezTo>
                  <a:cubicBezTo>
                    <a:pt x="121" y="76"/>
                    <a:pt x="123" y="76"/>
                    <a:pt x="123" y="73"/>
                  </a:cubicBezTo>
                  <a:cubicBezTo>
                    <a:pt x="123" y="70"/>
                    <a:pt x="125" y="66"/>
                    <a:pt x="124" y="66"/>
                  </a:cubicBezTo>
                  <a:cubicBezTo>
                    <a:pt x="122" y="64"/>
                    <a:pt x="121" y="62"/>
                    <a:pt x="120" y="59"/>
                  </a:cubicBezTo>
                  <a:cubicBezTo>
                    <a:pt x="120" y="57"/>
                    <a:pt x="116" y="54"/>
                    <a:pt x="114" y="54"/>
                  </a:cubicBezTo>
                  <a:cubicBezTo>
                    <a:pt x="111" y="54"/>
                    <a:pt x="109" y="53"/>
                    <a:pt x="107" y="51"/>
                  </a:cubicBezTo>
                  <a:cubicBezTo>
                    <a:pt x="105" y="49"/>
                    <a:pt x="103" y="49"/>
                    <a:pt x="102" y="43"/>
                  </a:cubicBezTo>
                  <a:cubicBezTo>
                    <a:pt x="101" y="43"/>
                    <a:pt x="101" y="43"/>
                    <a:pt x="101" y="43"/>
                  </a:cubicBezTo>
                  <a:cubicBezTo>
                    <a:pt x="100" y="42"/>
                    <a:pt x="99" y="42"/>
                    <a:pt x="98" y="42"/>
                  </a:cubicBezTo>
                  <a:cubicBezTo>
                    <a:pt x="98" y="42"/>
                    <a:pt x="97" y="42"/>
                    <a:pt x="96" y="42"/>
                  </a:cubicBezTo>
                  <a:cubicBezTo>
                    <a:pt x="96" y="43"/>
                    <a:pt x="94" y="44"/>
                    <a:pt x="94" y="46"/>
                  </a:cubicBezTo>
                  <a:cubicBezTo>
                    <a:pt x="94" y="48"/>
                    <a:pt x="93" y="50"/>
                    <a:pt x="91" y="50"/>
                  </a:cubicBezTo>
                  <a:cubicBezTo>
                    <a:pt x="88" y="50"/>
                    <a:pt x="86" y="52"/>
                    <a:pt x="86" y="55"/>
                  </a:cubicBezTo>
                  <a:cubicBezTo>
                    <a:pt x="85" y="60"/>
                    <a:pt x="88" y="60"/>
                    <a:pt x="87" y="62"/>
                  </a:cubicBezTo>
                  <a:cubicBezTo>
                    <a:pt x="86" y="64"/>
                    <a:pt x="82" y="66"/>
                    <a:pt x="80" y="65"/>
                  </a:cubicBezTo>
                  <a:cubicBezTo>
                    <a:pt x="79" y="64"/>
                    <a:pt x="75" y="64"/>
                    <a:pt x="73" y="64"/>
                  </a:cubicBezTo>
                  <a:cubicBezTo>
                    <a:pt x="71" y="64"/>
                    <a:pt x="69" y="60"/>
                    <a:pt x="68" y="64"/>
                  </a:cubicBezTo>
                  <a:cubicBezTo>
                    <a:pt x="68" y="67"/>
                    <a:pt x="62" y="77"/>
                    <a:pt x="63" y="78"/>
                  </a:cubicBezTo>
                  <a:cubicBezTo>
                    <a:pt x="65" y="79"/>
                    <a:pt x="66" y="81"/>
                    <a:pt x="63" y="81"/>
                  </a:cubicBezTo>
                  <a:cubicBezTo>
                    <a:pt x="61" y="81"/>
                    <a:pt x="60" y="81"/>
                    <a:pt x="59" y="80"/>
                  </a:cubicBezTo>
                  <a:cubicBezTo>
                    <a:pt x="57" y="79"/>
                    <a:pt x="54" y="81"/>
                    <a:pt x="51" y="81"/>
                  </a:cubicBezTo>
                  <a:cubicBezTo>
                    <a:pt x="50" y="81"/>
                    <a:pt x="46" y="84"/>
                    <a:pt x="47" y="84"/>
                  </a:cubicBezTo>
                  <a:cubicBezTo>
                    <a:pt x="48" y="85"/>
                    <a:pt x="48" y="90"/>
                    <a:pt x="48" y="91"/>
                  </a:cubicBezTo>
                  <a:cubicBezTo>
                    <a:pt x="48" y="92"/>
                    <a:pt x="52" y="98"/>
                    <a:pt x="51" y="99"/>
                  </a:cubicBezTo>
                  <a:cubicBezTo>
                    <a:pt x="51" y="101"/>
                    <a:pt x="48" y="103"/>
                    <a:pt x="48" y="104"/>
                  </a:cubicBezTo>
                  <a:cubicBezTo>
                    <a:pt x="48" y="107"/>
                    <a:pt x="48" y="109"/>
                    <a:pt x="48" y="109"/>
                  </a:cubicBezTo>
                  <a:cubicBezTo>
                    <a:pt x="46" y="110"/>
                    <a:pt x="42" y="112"/>
                    <a:pt x="40" y="113"/>
                  </a:cubicBezTo>
                  <a:cubicBezTo>
                    <a:pt x="39" y="114"/>
                    <a:pt x="36" y="114"/>
                    <a:pt x="35" y="116"/>
                  </a:cubicBezTo>
                  <a:cubicBezTo>
                    <a:pt x="34" y="118"/>
                    <a:pt x="33" y="120"/>
                    <a:pt x="29" y="119"/>
                  </a:cubicBezTo>
                  <a:cubicBezTo>
                    <a:pt x="26" y="119"/>
                    <a:pt x="24" y="118"/>
                    <a:pt x="23" y="121"/>
                  </a:cubicBezTo>
                  <a:cubicBezTo>
                    <a:pt x="20" y="124"/>
                    <a:pt x="19" y="123"/>
                    <a:pt x="18" y="124"/>
                  </a:cubicBezTo>
                  <a:cubicBezTo>
                    <a:pt x="16" y="126"/>
                    <a:pt x="14" y="123"/>
                    <a:pt x="13" y="123"/>
                  </a:cubicBezTo>
                  <a:cubicBezTo>
                    <a:pt x="12" y="122"/>
                    <a:pt x="10" y="124"/>
                    <a:pt x="9" y="124"/>
                  </a:cubicBezTo>
                  <a:cubicBezTo>
                    <a:pt x="7" y="124"/>
                    <a:pt x="6" y="127"/>
                    <a:pt x="4" y="127"/>
                  </a:cubicBezTo>
                  <a:cubicBezTo>
                    <a:pt x="3" y="127"/>
                    <a:pt x="1" y="127"/>
                    <a:pt x="1" y="128"/>
                  </a:cubicBezTo>
                  <a:cubicBezTo>
                    <a:pt x="1" y="130"/>
                    <a:pt x="1" y="131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1" y="139"/>
                    <a:pt x="8" y="141"/>
                    <a:pt x="9" y="143"/>
                  </a:cubicBezTo>
                  <a:cubicBezTo>
                    <a:pt x="9" y="146"/>
                    <a:pt x="10" y="153"/>
                    <a:pt x="10" y="153"/>
                  </a:cubicBezTo>
                  <a:cubicBezTo>
                    <a:pt x="10" y="153"/>
                    <a:pt x="10" y="153"/>
                    <a:pt x="10" y="153"/>
                  </a:cubicBezTo>
                  <a:cubicBezTo>
                    <a:pt x="12" y="156"/>
                    <a:pt x="16" y="158"/>
                    <a:pt x="16" y="159"/>
                  </a:cubicBezTo>
                  <a:cubicBezTo>
                    <a:pt x="16" y="160"/>
                    <a:pt x="17" y="164"/>
                    <a:pt x="21" y="164"/>
                  </a:cubicBezTo>
                  <a:cubicBezTo>
                    <a:pt x="23" y="165"/>
                    <a:pt x="24" y="167"/>
                    <a:pt x="26" y="168"/>
                  </a:cubicBezTo>
                  <a:cubicBezTo>
                    <a:pt x="26" y="167"/>
                    <a:pt x="26" y="167"/>
                    <a:pt x="26" y="167"/>
                  </a:cubicBezTo>
                  <a:cubicBezTo>
                    <a:pt x="29" y="167"/>
                    <a:pt x="29" y="167"/>
                    <a:pt x="29" y="167"/>
                  </a:cubicBezTo>
                  <a:cubicBezTo>
                    <a:pt x="29" y="167"/>
                    <a:pt x="30" y="167"/>
                    <a:pt x="31" y="168"/>
                  </a:cubicBezTo>
                  <a:cubicBezTo>
                    <a:pt x="32" y="166"/>
                    <a:pt x="36" y="164"/>
                    <a:pt x="39" y="164"/>
                  </a:cubicBezTo>
                  <a:cubicBezTo>
                    <a:pt x="42" y="164"/>
                    <a:pt x="48" y="169"/>
                    <a:pt x="48" y="171"/>
                  </a:cubicBezTo>
                  <a:cubicBezTo>
                    <a:pt x="48" y="173"/>
                    <a:pt x="43" y="179"/>
                    <a:pt x="40" y="179"/>
                  </a:cubicBezTo>
                  <a:cubicBezTo>
                    <a:pt x="40" y="179"/>
                    <a:pt x="38" y="179"/>
                    <a:pt x="37" y="180"/>
                  </a:cubicBezTo>
                  <a:cubicBezTo>
                    <a:pt x="37" y="181"/>
                    <a:pt x="37" y="182"/>
                    <a:pt x="37" y="182"/>
                  </a:cubicBezTo>
                  <a:cubicBezTo>
                    <a:pt x="37" y="184"/>
                    <a:pt x="39" y="187"/>
                    <a:pt x="41" y="188"/>
                  </a:cubicBezTo>
                  <a:cubicBezTo>
                    <a:pt x="43" y="191"/>
                    <a:pt x="38" y="193"/>
                    <a:pt x="36" y="191"/>
                  </a:cubicBezTo>
                  <a:cubicBezTo>
                    <a:pt x="35" y="189"/>
                    <a:pt x="34" y="193"/>
                    <a:pt x="35" y="195"/>
                  </a:cubicBezTo>
                  <a:cubicBezTo>
                    <a:pt x="36" y="196"/>
                    <a:pt x="36" y="200"/>
                    <a:pt x="37" y="200"/>
                  </a:cubicBezTo>
                  <a:cubicBezTo>
                    <a:pt x="39" y="200"/>
                    <a:pt x="41" y="205"/>
                    <a:pt x="44" y="205"/>
                  </a:cubicBezTo>
                  <a:cubicBezTo>
                    <a:pt x="46" y="205"/>
                    <a:pt x="48" y="209"/>
                    <a:pt x="48" y="209"/>
                  </a:cubicBezTo>
                  <a:cubicBezTo>
                    <a:pt x="48" y="209"/>
                    <a:pt x="51" y="211"/>
                    <a:pt x="51" y="212"/>
                  </a:cubicBezTo>
                  <a:cubicBezTo>
                    <a:pt x="51" y="213"/>
                    <a:pt x="51" y="213"/>
                    <a:pt x="51" y="213"/>
                  </a:cubicBezTo>
                  <a:cubicBezTo>
                    <a:pt x="54" y="213"/>
                    <a:pt x="56" y="213"/>
                    <a:pt x="56" y="211"/>
                  </a:cubicBezTo>
                  <a:cubicBezTo>
                    <a:pt x="56" y="210"/>
                    <a:pt x="60" y="210"/>
                    <a:pt x="61" y="213"/>
                  </a:cubicBezTo>
                  <a:cubicBezTo>
                    <a:pt x="64" y="214"/>
                    <a:pt x="73" y="221"/>
                    <a:pt x="77" y="224"/>
                  </a:cubicBezTo>
                  <a:cubicBezTo>
                    <a:pt x="80" y="226"/>
                    <a:pt x="88" y="229"/>
                    <a:pt x="91" y="229"/>
                  </a:cubicBezTo>
                  <a:cubicBezTo>
                    <a:pt x="94" y="229"/>
                    <a:pt x="96" y="231"/>
                    <a:pt x="101" y="231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3" y="230"/>
                    <a:pt x="104" y="230"/>
                    <a:pt x="105" y="229"/>
                  </a:cubicBezTo>
                  <a:cubicBezTo>
                    <a:pt x="107" y="227"/>
                    <a:pt x="108" y="230"/>
                    <a:pt x="108" y="233"/>
                  </a:cubicBezTo>
                  <a:cubicBezTo>
                    <a:pt x="107" y="234"/>
                    <a:pt x="108" y="236"/>
                    <a:pt x="108" y="237"/>
                  </a:cubicBezTo>
                  <a:cubicBezTo>
                    <a:pt x="108" y="236"/>
                    <a:pt x="109" y="234"/>
                    <a:pt x="109" y="233"/>
                  </a:cubicBezTo>
                  <a:cubicBezTo>
                    <a:pt x="111" y="229"/>
                    <a:pt x="113" y="229"/>
                    <a:pt x="115" y="228"/>
                  </a:cubicBezTo>
                  <a:cubicBezTo>
                    <a:pt x="116" y="227"/>
                    <a:pt x="118" y="227"/>
                    <a:pt x="121" y="229"/>
                  </a:cubicBezTo>
                  <a:cubicBezTo>
                    <a:pt x="124" y="231"/>
                    <a:pt x="125" y="227"/>
                    <a:pt x="130" y="232"/>
                  </a:cubicBezTo>
                  <a:cubicBezTo>
                    <a:pt x="131" y="231"/>
                    <a:pt x="132" y="231"/>
                    <a:pt x="132" y="231"/>
                  </a:cubicBezTo>
                  <a:cubicBezTo>
                    <a:pt x="133" y="231"/>
                    <a:pt x="134" y="229"/>
                    <a:pt x="135" y="227"/>
                  </a:cubicBezTo>
                  <a:cubicBezTo>
                    <a:pt x="137" y="226"/>
                    <a:pt x="137" y="225"/>
                    <a:pt x="138" y="225"/>
                  </a:cubicBezTo>
                  <a:cubicBezTo>
                    <a:pt x="140" y="225"/>
                    <a:pt x="141" y="223"/>
                    <a:pt x="145" y="221"/>
                  </a:cubicBezTo>
                  <a:cubicBezTo>
                    <a:pt x="149" y="218"/>
                    <a:pt x="152" y="222"/>
                    <a:pt x="154" y="220"/>
                  </a:cubicBezTo>
                  <a:cubicBezTo>
                    <a:pt x="156" y="219"/>
                    <a:pt x="157" y="218"/>
                    <a:pt x="157" y="220"/>
                  </a:cubicBezTo>
                  <a:cubicBezTo>
                    <a:pt x="157" y="221"/>
                    <a:pt x="160" y="223"/>
                    <a:pt x="160" y="225"/>
                  </a:cubicBezTo>
                  <a:cubicBezTo>
                    <a:pt x="161" y="226"/>
                    <a:pt x="164" y="227"/>
                    <a:pt x="165" y="227"/>
                  </a:cubicBezTo>
                  <a:cubicBezTo>
                    <a:pt x="165" y="226"/>
                    <a:pt x="166" y="226"/>
                    <a:pt x="166" y="226"/>
                  </a:cubicBezTo>
                  <a:cubicBezTo>
                    <a:pt x="168" y="225"/>
                    <a:pt x="171" y="226"/>
                    <a:pt x="171" y="228"/>
                  </a:cubicBezTo>
                  <a:cubicBezTo>
                    <a:pt x="171" y="230"/>
                    <a:pt x="171" y="233"/>
                    <a:pt x="172" y="233"/>
                  </a:cubicBezTo>
                  <a:cubicBezTo>
                    <a:pt x="174" y="233"/>
                    <a:pt x="176" y="233"/>
                    <a:pt x="176" y="237"/>
                  </a:cubicBezTo>
                  <a:cubicBezTo>
                    <a:pt x="176" y="239"/>
                    <a:pt x="177" y="244"/>
                    <a:pt x="174" y="247"/>
                  </a:cubicBezTo>
                  <a:cubicBezTo>
                    <a:pt x="170" y="250"/>
                    <a:pt x="167" y="256"/>
                    <a:pt x="168" y="258"/>
                  </a:cubicBezTo>
                  <a:cubicBezTo>
                    <a:pt x="169" y="259"/>
                    <a:pt x="167" y="262"/>
                    <a:pt x="169" y="261"/>
                  </a:cubicBezTo>
                  <a:cubicBezTo>
                    <a:pt x="171" y="260"/>
                    <a:pt x="177" y="261"/>
                    <a:pt x="176" y="262"/>
                  </a:cubicBezTo>
                  <a:cubicBezTo>
                    <a:pt x="175" y="263"/>
                    <a:pt x="176" y="268"/>
                    <a:pt x="178" y="268"/>
                  </a:cubicBezTo>
                  <a:cubicBezTo>
                    <a:pt x="181" y="269"/>
                    <a:pt x="181" y="270"/>
                    <a:pt x="181" y="272"/>
                  </a:cubicBezTo>
                  <a:cubicBezTo>
                    <a:pt x="181" y="273"/>
                    <a:pt x="179" y="276"/>
                    <a:pt x="181" y="276"/>
                  </a:cubicBezTo>
                  <a:cubicBezTo>
                    <a:pt x="182" y="276"/>
                    <a:pt x="185" y="276"/>
                    <a:pt x="185" y="279"/>
                  </a:cubicBezTo>
                  <a:cubicBezTo>
                    <a:pt x="184" y="281"/>
                    <a:pt x="186" y="283"/>
                    <a:pt x="190" y="281"/>
                  </a:cubicBezTo>
                  <a:cubicBezTo>
                    <a:pt x="192" y="280"/>
                    <a:pt x="193" y="280"/>
                    <a:pt x="193" y="280"/>
                  </a:cubicBezTo>
                  <a:cubicBezTo>
                    <a:pt x="194" y="280"/>
                    <a:pt x="194" y="284"/>
                    <a:pt x="196" y="284"/>
                  </a:cubicBezTo>
                  <a:cubicBezTo>
                    <a:pt x="199" y="285"/>
                    <a:pt x="198" y="279"/>
                    <a:pt x="197" y="278"/>
                  </a:cubicBezTo>
                  <a:cubicBezTo>
                    <a:pt x="196" y="277"/>
                    <a:pt x="197" y="273"/>
                    <a:pt x="198" y="274"/>
                  </a:cubicBezTo>
                  <a:cubicBezTo>
                    <a:pt x="199" y="275"/>
                    <a:pt x="202" y="274"/>
                    <a:pt x="203" y="273"/>
                  </a:cubicBezTo>
                  <a:cubicBezTo>
                    <a:pt x="205" y="271"/>
                    <a:pt x="207" y="273"/>
                    <a:pt x="208" y="272"/>
                  </a:cubicBezTo>
                  <a:cubicBezTo>
                    <a:pt x="210" y="270"/>
                    <a:pt x="212" y="273"/>
                    <a:pt x="215" y="272"/>
                  </a:cubicBezTo>
                  <a:cubicBezTo>
                    <a:pt x="217" y="271"/>
                    <a:pt x="218" y="273"/>
                    <a:pt x="220" y="271"/>
                  </a:cubicBezTo>
                  <a:cubicBezTo>
                    <a:pt x="221" y="269"/>
                    <a:pt x="225" y="266"/>
                    <a:pt x="226" y="267"/>
                  </a:cubicBezTo>
                  <a:cubicBezTo>
                    <a:pt x="227" y="268"/>
                    <a:pt x="228" y="270"/>
                    <a:pt x="232" y="271"/>
                  </a:cubicBezTo>
                  <a:cubicBezTo>
                    <a:pt x="237" y="271"/>
                    <a:pt x="234" y="273"/>
                    <a:pt x="234" y="274"/>
                  </a:cubicBezTo>
                  <a:cubicBezTo>
                    <a:pt x="234" y="276"/>
                    <a:pt x="240" y="280"/>
                    <a:pt x="241" y="280"/>
                  </a:cubicBezTo>
                  <a:cubicBezTo>
                    <a:pt x="241" y="281"/>
                    <a:pt x="242" y="281"/>
                    <a:pt x="243" y="282"/>
                  </a:cubicBezTo>
                  <a:cubicBezTo>
                    <a:pt x="244" y="281"/>
                    <a:pt x="247" y="282"/>
                    <a:pt x="247" y="280"/>
                  </a:cubicBezTo>
                  <a:cubicBezTo>
                    <a:pt x="248" y="278"/>
                    <a:pt x="251" y="279"/>
                    <a:pt x="252" y="281"/>
                  </a:cubicBezTo>
                  <a:cubicBezTo>
                    <a:pt x="253" y="282"/>
                    <a:pt x="253" y="283"/>
                    <a:pt x="255" y="281"/>
                  </a:cubicBezTo>
                  <a:cubicBezTo>
                    <a:pt x="258" y="279"/>
                    <a:pt x="259" y="283"/>
                    <a:pt x="258" y="284"/>
                  </a:cubicBezTo>
                  <a:cubicBezTo>
                    <a:pt x="256" y="285"/>
                    <a:pt x="257" y="288"/>
                    <a:pt x="259" y="290"/>
                  </a:cubicBezTo>
                  <a:cubicBezTo>
                    <a:pt x="262" y="292"/>
                    <a:pt x="262" y="289"/>
                    <a:pt x="262" y="287"/>
                  </a:cubicBezTo>
                  <a:cubicBezTo>
                    <a:pt x="261" y="285"/>
                    <a:pt x="265" y="283"/>
                    <a:pt x="272" y="281"/>
                  </a:cubicBezTo>
                  <a:cubicBezTo>
                    <a:pt x="278" y="278"/>
                    <a:pt x="286" y="273"/>
                    <a:pt x="287" y="273"/>
                  </a:cubicBezTo>
                  <a:cubicBezTo>
                    <a:pt x="287" y="271"/>
                    <a:pt x="291" y="274"/>
                    <a:pt x="293" y="273"/>
                  </a:cubicBezTo>
                  <a:cubicBezTo>
                    <a:pt x="296" y="271"/>
                    <a:pt x="304" y="271"/>
                    <a:pt x="306" y="271"/>
                  </a:cubicBezTo>
                  <a:cubicBezTo>
                    <a:pt x="309" y="271"/>
                    <a:pt x="309" y="268"/>
                    <a:pt x="311" y="266"/>
                  </a:cubicBezTo>
                  <a:cubicBezTo>
                    <a:pt x="313" y="264"/>
                    <a:pt x="313" y="263"/>
                    <a:pt x="315" y="263"/>
                  </a:cubicBezTo>
                  <a:cubicBezTo>
                    <a:pt x="318" y="262"/>
                    <a:pt x="319" y="260"/>
                    <a:pt x="319" y="259"/>
                  </a:cubicBezTo>
                  <a:cubicBezTo>
                    <a:pt x="319" y="257"/>
                    <a:pt x="325" y="257"/>
                    <a:pt x="325" y="255"/>
                  </a:cubicBezTo>
                  <a:cubicBezTo>
                    <a:pt x="325" y="254"/>
                    <a:pt x="328" y="253"/>
                    <a:pt x="328" y="251"/>
                  </a:cubicBezTo>
                  <a:cubicBezTo>
                    <a:pt x="328" y="250"/>
                    <a:pt x="330" y="250"/>
                    <a:pt x="331" y="249"/>
                  </a:cubicBezTo>
                  <a:cubicBezTo>
                    <a:pt x="332" y="248"/>
                    <a:pt x="331" y="244"/>
                    <a:pt x="332" y="243"/>
                  </a:cubicBezTo>
                  <a:cubicBezTo>
                    <a:pt x="334" y="243"/>
                    <a:pt x="332" y="240"/>
                    <a:pt x="331" y="239"/>
                  </a:cubicBezTo>
                  <a:cubicBezTo>
                    <a:pt x="331" y="238"/>
                    <a:pt x="335" y="238"/>
                    <a:pt x="337" y="237"/>
                  </a:cubicBezTo>
                  <a:cubicBezTo>
                    <a:pt x="338" y="236"/>
                    <a:pt x="339" y="234"/>
                    <a:pt x="340" y="232"/>
                  </a:cubicBezTo>
                  <a:cubicBezTo>
                    <a:pt x="340" y="230"/>
                    <a:pt x="343" y="228"/>
                    <a:pt x="345" y="227"/>
                  </a:cubicBezTo>
                  <a:cubicBezTo>
                    <a:pt x="346" y="227"/>
                    <a:pt x="347" y="224"/>
                    <a:pt x="347" y="222"/>
                  </a:cubicBezTo>
                  <a:cubicBezTo>
                    <a:pt x="346" y="219"/>
                    <a:pt x="349" y="220"/>
                    <a:pt x="348" y="219"/>
                  </a:cubicBezTo>
                  <a:cubicBezTo>
                    <a:pt x="346" y="218"/>
                    <a:pt x="348" y="215"/>
                    <a:pt x="350" y="214"/>
                  </a:cubicBezTo>
                  <a:cubicBezTo>
                    <a:pt x="353" y="213"/>
                    <a:pt x="349" y="213"/>
                    <a:pt x="348" y="213"/>
                  </a:cubicBezTo>
                  <a:cubicBezTo>
                    <a:pt x="346" y="214"/>
                    <a:pt x="345" y="210"/>
                    <a:pt x="343" y="212"/>
                  </a:cubicBezTo>
                  <a:cubicBezTo>
                    <a:pt x="342" y="213"/>
                    <a:pt x="338" y="211"/>
                    <a:pt x="341" y="210"/>
                  </a:cubicBezTo>
                  <a:cubicBezTo>
                    <a:pt x="343" y="210"/>
                    <a:pt x="347" y="207"/>
                    <a:pt x="349" y="206"/>
                  </a:cubicBezTo>
                  <a:cubicBezTo>
                    <a:pt x="350" y="206"/>
                    <a:pt x="346" y="202"/>
                    <a:pt x="344" y="202"/>
                  </a:cubicBezTo>
                  <a:cubicBezTo>
                    <a:pt x="342" y="202"/>
                    <a:pt x="339" y="198"/>
                    <a:pt x="337" y="198"/>
                  </a:cubicBezTo>
                  <a:cubicBezTo>
                    <a:pt x="336" y="198"/>
                    <a:pt x="339" y="196"/>
                    <a:pt x="341" y="197"/>
                  </a:cubicBezTo>
                  <a:cubicBezTo>
                    <a:pt x="344" y="199"/>
                    <a:pt x="347" y="200"/>
                    <a:pt x="349" y="199"/>
                  </a:cubicBezTo>
                  <a:cubicBezTo>
                    <a:pt x="349" y="198"/>
                    <a:pt x="344" y="193"/>
                    <a:pt x="342" y="191"/>
                  </a:cubicBezTo>
                  <a:cubicBezTo>
                    <a:pt x="340" y="190"/>
                    <a:pt x="342" y="188"/>
                    <a:pt x="340" y="187"/>
                  </a:cubicBezTo>
                  <a:cubicBezTo>
                    <a:pt x="339" y="186"/>
                    <a:pt x="337" y="180"/>
                    <a:pt x="336" y="178"/>
                  </a:cubicBezTo>
                  <a:cubicBezTo>
                    <a:pt x="335" y="176"/>
                    <a:pt x="330" y="175"/>
                    <a:pt x="329" y="174"/>
                  </a:cubicBezTo>
                  <a:cubicBezTo>
                    <a:pt x="328" y="172"/>
                    <a:pt x="329" y="168"/>
                    <a:pt x="333" y="166"/>
                  </a:cubicBezTo>
                  <a:cubicBezTo>
                    <a:pt x="337" y="165"/>
                    <a:pt x="335" y="163"/>
                    <a:pt x="337" y="163"/>
                  </a:cubicBezTo>
                  <a:cubicBezTo>
                    <a:pt x="337" y="163"/>
                    <a:pt x="339" y="163"/>
                    <a:pt x="340" y="160"/>
                  </a:cubicBezTo>
                  <a:cubicBezTo>
                    <a:pt x="341" y="157"/>
                    <a:pt x="344" y="159"/>
                    <a:pt x="345" y="157"/>
                  </a:cubicBezTo>
                  <a:cubicBezTo>
                    <a:pt x="346" y="156"/>
                    <a:pt x="351" y="156"/>
                    <a:pt x="353" y="155"/>
                  </a:cubicBezTo>
                  <a:cubicBezTo>
                    <a:pt x="355" y="153"/>
                    <a:pt x="351" y="150"/>
                    <a:pt x="349" y="150"/>
                  </a:cubicBezTo>
                  <a:cubicBezTo>
                    <a:pt x="347" y="151"/>
                    <a:pt x="344" y="150"/>
                    <a:pt x="342" y="147"/>
                  </a:cubicBezTo>
                  <a:cubicBezTo>
                    <a:pt x="340" y="144"/>
                    <a:pt x="336" y="152"/>
                    <a:pt x="332" y="153"/>
                  </a:cubicBezTo>
                  <a:cubicBezTo>
                    <a:pt x="328" y="155"/>
                    <a:pt x="326" y="151"/>
                    <a:pt x="327" y="148"/>
                  </a:cubicBezTo>
                  <a:cubicBezTo>
                    <a:pt x="328" y="145"/>
                    <a:pt x="325" y="145"/>
                    <a:pt x="320" y="145"/>
                  </a:cubicBezTo>
                  <a:cubicBezTo>
                    <a:pt x="314" y="145"/>
                    <a:pt x="316" y="136"/>
                    <a:pt x="320" y="136"/>
                  </a:cubicBezTo>
                  <a:cubicBezTo>
                    <a:pt x="323" y="136"/>
                    <a:pt x="327" y="139"/>
                    <a:pt x="329" y="133"/>
                  </a:cubicBezTo>
                  <a:cubicBezTo>
                    <a:pt x="331" y="127"/>
                    <a:pt x="333" y="132"/>
                    <a:pt x="337" y="127"/>
                  </a:cubicBezTo>
                  <a:cubicBezTo>
                    <a:pt x="341" y="122"/>
                    <a:pt x="347" y="119"/>
                    <a:pt x="350" y="122"/>
                  </a:cubicBezTo>
                  <a:cubicBezTo>
                    <a:pt x="354" y="125"/>
                    <a:pt x="346" y="129"/>
                    <a:pt x="345" y="132"/>
                  </a:cubicBezTo>
                  <a:cubicBezTo>
                    <a:pt x="344" y="135"/>
                    <a:pt x="346" y="136"/>
                    <a:pt x="344" y="138"/>
                  </a:cubicBezTo>
                  <a:cubicBezTo>
                    <a:pt x="342" y="140"/>
                    <a:pt x="345" y="140"/>
                    <a:pt x="349" y="138"/>
                  </a:cubicBezTo>
                  <a:cubicBezTo>
                    <a:pt x="353" y="135"/>
                    <a:pt x="359" y="132"/>
                    <a:pt x="362" y="130"/>
                  </a:cubicBezTo>
                  <a:cubicBezTo>
                    <a:pt x="364" y="129"/>
                    <a:pt x="365" y="129"/>
                    <a:pt x="366" y="129"/>
                  </a:cubicBezTo>
                  <a:cubicBezTo>
                    <a:pt x="367" y="128"/>
                    <a:pt x="368" y="127"/>
                    <a:pt x="369" y="127"/>
                  </a:cubicBezTo>
                  <a:cubicBezTo>
                    <a:pt x="372" y="125"/>
                    <a:pt x="381" y="121"/>
                    <a:pt x="383" y="118"/>
                  </a:cubicBezTo>
                  <a:cubicBezTo>
                    <a:pt x="384" y="116"/>
                    <a:pt x="385" y="114"/>
                    <a:pt x="387" y="114"/>
                  </a:cubicBezTo>
                  <a:cubicBezTo>
                    <a:pt x="389" y="114"/>
                    <a:pt x="389" y="115"/>
                    <a:pt x="392" y="115"/>
                  </a:cubicBezTo>
                  <a:cubicBezTo>
                    <a:pt x="395" y="115"/>
                    <a:pt x="398" y="116"/>
                    <a:pt x="397" y="114"/>
                  </a:cubicBezTo>
                  <a:cubicBezTo>
                    <a:pt x="396" y="112"/>
                    <a:pt x="397" y="112"/>
                    <a:pt x="399" y="111"/>
                  </a:cubicBezTo>
                  <a:cubicBezTo>
                    <a:pt x="403" y="111"/>
                    <a:pt x="402" y="107"/>
                    <a:pt x="405" y="107"/>
                  </a:cubicBezTo>
                  <a:cubicBezTo>
                    <a:pt x="408" y="107"/>
                    <a:pt x="407" y="102"/>
                    <a:pt x="409" y="102"/>
                  </a:cubicBezTo>
                  <a:cubicBezTo>
                    <a:pt x="411" y="102"/>
                    <a:pt x="412" y="104"/>
                    <a:pt x="415" y="103"/>
                  </a:cubicBezTo>
                  <a:cubicBezTo>
                    <a:pt x="416" y="103"/>
                    <a:pt x="417" y="103"/>
                    <a:pt x="418" y="104"/>
                  </a:cubicBezTo>
                  <a:cubicBezTo>
                    <a:pt x="418" y="103"/>
                    <a:pt x="419" y="103"/>
                    <a:pt x="419" y="103"/>
                  </a:cubicBezTo>
                  <a:cubicBezTo>
                    <a:pt x="419" y="100"/>
                    <a:pt x="420" y="97"/>
                    <a:pt x="419" y="96"/>
                  </a:cubicBezTo>
                  <a:cubicBezTo>
                    <a:pt x="418" y="93"/>
                    <a:pt x="419" y="91"/>
                    <a:pt x="418" y="90"/>
                  </a:cubicBezTo>
                  <a:cubicBezTo>
                    <a:pt x="418" y="88"/>
                    <a:pt x="418" y="84"/>
                    <a:pt x="420" y="84"/>
                  </a:cubicBezTo>
                  <a:cubicBezTo>
                    <a:pt x="421" y="84"/>
                    <a:pt x="423" y="79"/>
                    <a:pt x="425" y="81"/>
                  </a:cubicBezTo>
                  <a:cubicBezTo>
                    <a:pt x="428" y="83"/>
                    <a:pt x="432" y="83"/>
                    <a:pt x="432" y="81"/>
                  </a:cubicBezTo>
                  <a:cubicBezTo>
                    <a:pt x="432" y="79"/>
                    <a:pt x="435" y="79"/>
                    <a:pt x="435" y="77"/>
                  </a:cubicBezTo>
                  <a:cubicBezTo>
                    <a:pt x="436" y="74"/>
                    <a:pt x="439" y="73"/>
                    <a:pt x="440" y="71"/>
                  </a:cubicBezTo>
                  <a:cubicBezTo>
                    <a:pt x="441" y="68"/>
                    <a:pt x="442" y="63"/>
                    <a:pt x="444" y="61"/>
                  </a:cubicBezTo>
                  <a:cubicBezTo>
                    <a:pt x="446" y="60"/>
                    <a:pt x="444" y="59"/>
                    <a:pt x="444" y="55"/>
                  </a:cubicBezTo>
                  <a:close/>
                  <a:moveTo>
                    <a:pt x="337" y="263"/>
                  </a:moveTo>
                  <a:cubicBezTo>
                    <a:pt x="334" y="273"/>
                    <a:pt x="339" y="276"/>
                    <a:pt x="340" y="276"/>
                  </a:cubicBezTo>
                  <a:cubicBezTo>
                    <a:pt x="342" y="274"/>
                    <a:pt x="351" y="256"/>
                    <a:pt x="349" y="253"/>
                  </a:cubicBezTo>
                  <a:cubicBezTo>
                    <a:pt x="348" y="250"/>
                    <a:pt x="338" y="255"/>
                    <a:pt x="337" y="263"/>
                  </a:cubicBezTo>
                  <a:close/>
                  <a:moveTo>
                    <a:pt x="258" y="293"/>
                  </a:moveTo>
                  <a:cubicBezTo>
                    <a:pt x="255" y="293"/>
                    <a:pt x="248" y="298"/>
                    <a:pt x="251" y="303"/>
                  </a:cubicBezTo>
                  <a:cubicBezTo>
                    <a:pt x="253" y="310"/>
                    <a:pt x="263" y="305"/>
                    <a:pt x="263" y="303"/>
                  </a:cubicBezTo>
                  <a:cubicBezTo>
                    <a:pt x="264" y="300"/>
                    <a:pt x="267" y="296"/>
                    <a:pt x="267" y="294"/>
                  </a:cubicBezTo>
                  <a:cubicBezTo>
                    <a:pt x="266" y="292"/>
                    <a:pt x="261" y="293"/>
                    <a:pt x="258" y="29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064;p79">
              <a:extLst>
                <a:ext uri="{FF2B5EF4-FFF2-40B4-BE49-F238E27FC236}">
                  <a16:creationId xmlns:a16="http://schemas.microsoft.com/office/drawing/2014/main" id="{48752834-7FE6-6A94-EF36-F665076C4DC1}"/>
                </a:ext>
              </a:extLst>
            </p:cNvPr>
            <p:cNvSpPr/>
            <p:nvPr/>
          </p:nvSpPr>
          <p:spPr bwMode="gray">
            <a:xfrm>
              <a:off x="6878340" y="2965856"/>
              <a:ext cx="196229" cy="273378"/>
            </a:xfrm>
            <a:custGeom>
              <a:avLst/>
              <a:gdLst/>
              <a:ahLst/>
              <a:cxnLst/>
              <a:rect l="l" t="t" r="r" b="b"/>
              <a:pathLst>
                <a:path w="72" h="100" extrusionOk="0">
                  <a:moveTo>
                    <a:pt x="38" y="39"/>
                  </a:moveTo>
                  <a:cubicBezTo>
                    <a:pt x="43" y="38"/>
                    <a:pt x="48" y="43"/>
                    <a:pt x="48" y="45"/>
                  </a:cubicBezTo>
                  <a:cubicBezTo>
                    <a:pt x="47" y="47"/>
                    <a:pt x="48" y="53"/>
                    <a:pt x="49" y="52"/>
                  </a:cubicBezTo>
                  <a:cubicBezTo>
                    <a:pt x="51" y="50"/>
                    <a:pt x="55" y="52"/>
                    <a:pt x="53" y="54"/>
                  </a:cubicBezTo>
                  <a:cubicBezTo>
                    <a:pt x="50" y="58"/>
                    <a:pt x="56" y="61"/>
                    <a:pt x="57" y="64"/>
                  </a:cubicBezTo>
                  <a:cubicBezTo>
                    <a:pt x="57" y="67"/>
                    <a:pt x="60" y="64"/>
                    <a:pt x="59" y="62"/>
                  </a:cubicBezTo>
                  <a:cubicBezTo>
                    <a:pt x="59" y="59"/>
                    <a:pt x="60" y="60"/>
                    <a:pt x="62" y="58"/>
                  </a:cubicBezTo>
                  <a:cubicBezTo>
                    <a:pt x="65" y="55"/>
                    <a:pt x="62" y="52"/>
                    <a:pt x="60" y="49"/>
                  </a:cubicBezTo>
                  <a:cubicBezTo>
                    <a:pt x="59" y="45"/>
                    <a:pt x="52" y="46"/>
                    <a:pt x="52" y="42"/>
                  </a:cubicBezTo>
                  <a:cubicBezTo>
                    <a:pt x="52" y="40"/>
                    <a:pt x="47" y="38"/>
                    <a:pt x="47" y="36"/>
                  </a:cubicBezTo>
                  <a:cubicBezTo>
                    <a:pt x="47" y="34"/>
                    <a:pt x="40" y="32"/>
                    <a:pt x="36" y="34"/>
                  </a:cubicBezTo>
                  <a:cubicBezTo>
                    <a:pt x="33" y="37"/>
                    <a:pt x="36" y="30"/>
                    <a:pt x="33" y="28"/>
                  </a:cubicBezTo>
                  <a:cubicBezTo>
                    <a:pt x="30" y="25"/>
                    <a:pt x="35" y="20"/>
                    <a:pt x="37" y="17"/>
                  </a:cubicBezTo>
                  <a:cubicBezTo>
                    <a:pt x="41" y="14"/>
                    <a:pt x="36" y="7"/>
                    <a:pt x="37" y="4"/>
                  </a:cubicBezTo>
                  <a:cubicBezTo>
                    <a:pt x="37" y="3"/>
                    <a:pt x="37" y="2"/>
                    <a:pt x="36" y="3"/>
                  </a:cubicBezTo>
                  <a:cubicBezTo>
                    <a:pt x="35" y="3"/>
                    <a:pt x="28" y="0"/>
                    <a:pt x="25" y="2"/>
                  </a:cubicBezTo>
                  <a:cubicBezTo>
                    <a:pt x="23" y="3"/>
                    <a:pt x="25" y="17"/>
                    <a:pt x="24" y="18"/>
                  </a:cubicBezTo>
                  <a:cubicBezTo>
                    <a:pt x="23" y="20"/>
                    <a:pt x="21" y="16"/>
                    <a:pt x="20" y="18"/>
                  </a:cubicBezTo>
                  <a:cubicBezTo>
                    <a:pt x="20" y="20"/>
                    <a:pt x="21" y="28"/>
                    <a:pt x="23" y="28"/>
                  </a:cubicBezTo>
                  <a:cubicBezTo>
                    <a:pt x="24" y="28"/>
                    <a:pt x="25" y="30"/>
                    <a:pt x="24" y="34"/>
                  </a:cubicBezTo>
                  <a:cubicBezTo>
                    <a:pt x="24" y="37"/>
                    <a:pt x="27" y="38"/>
                    <a:pt x="32" y="36"/>
                  </a:cubicBezTo>
                  <a:cubicBezTo>
                    <a:pt x="36" y="35"/>
                    <a:pt x="35" y="39"/>
                    <a:pt x="38" y="39"/>
                  </a:cubicBezTo>
                  <a:close/>
                  <a:moveTo>
                    <a:pt x="24" y="40"/>
                  </a:moveTo>
                  <a:cubicBezTo>
                    <a:pt x="25" y="43"/>
                    <a:pt x="26" y="50"/>
                    <a:pt x="32" y="48"/>
                  </a:cubicBezTo>
                  <a:cubicBezTo>
                    <a:pt x="36" y="47"/>
                    <a:pt x="24" y="38"/>
                    <a:pt x="24" y="40"/>
                  </a:cubicBezTo>
                  <a:close/>
                  <a:moveTo>
                    <a:pt x="36" y="62"/>
                  </a:moveTo>
                  <a:cubicBezTo>
                    <a:pt x="37" y="62"/>
                    <a:pt x="40" y="62"/>
                    <a:pt x="41" y="59"/>
                  </a:cubicBezTo>
                  <a:cubicBezTo>
                    <a:pt x="41" y="57"/>
                    <a:pt x="43" y="64"/>
                    <a:pt x="41" y="65"/>
                  </a:cubicBezTo>
                  <a:cubicBezTo>
                    <a:pt x="39" y="67"/>
                    <a:pt x="39" y="73"/>
                    <a:pt x="42" y="74"/>
                  </a:cubicBezTo>
                  <a:cubicBezTo>
                    <a:pt x="46" y="74"/>
                    <a:pt x="51" y="64"/>
                    <a:pt x="50" y="62"/>
                  </a:cubicBezTo>
                  <a:cubicBezTo>
                    <a:pt x="49" y="60"/>
                    <a:pt x="47" y="63"/>
                    <a:pt x="48" y="60"/>
                  </a:cubicBezTo>
                  <a:cubicBezTo>
                    <a:pt x="48" y="58"/>
                    <a:pt x="39" y="51"/>
                    <a:pt x="36" y="52"/>
                  </a:cubicBezTo>
                  <a:cubicBezTo>
                    <a:pt x="33" y="52"/>
                    <a:pt x="34" y="62"/>
                    <a:pt x="36" y="62"/>
                  </a:cubicBezTo>
                  <a:close/>
                  <a:moveTo>
                    <a:pt x="11" y="65"/>
                  </a:moveTo>
                  <a:cubicBezTo>
                    <a:pt x="8" y="70"/>
                    <a:pt x="0" y="77"/>
                    <a:pt x="1" y="78"/>
                  </a:cubicBezTo>
                  <a:cubicBezTo>
                    <a:pt x="2" y="80"/>
                    <a:pt x="11" y="68"/>
                    <a:pt x="14" y="65"/>
                  </a:cubicBezTo>
                  <a:cubicBezTo>
                    <a:pt x="19" y="63"/>
                    <a:pt x="18" y="60"/>
                    <a:pt x="17" y="58"/>
                  </a:cubicBezTo>
                  <a:cubicBezTo>
                    <a:pt x="15" y="55"/>
                    <a:pt x="14" y="62"/>
                    <a:pt x="11" y="65"/>
                  </a:cubicBezTo>
                  <a:close/>
                  <a:moveTo>
                    <a:pt x="50" y="70"/>
                  </a:moveTo>
                  <a:cubicBezTo>
                    <a:pt x="50" y="72"/>
                    <a:pt x="57" y="69"/>
                    <a:pt x="55" y="66"/>
                  </a:cubicBezTo>
                  <a:cubicBezTo>
                    <a:pt x="54" y="64"/>
                    <a:pt x="49" y="68"/>
                    <a:pt x="50" y="70"/>
                  </a:cubicBezTo>
                  <a:close/>
                  <a:moveTo>
                    <a:pt x="70" y="88"/>
                  </a:moveTo>
                  <a:cubicBezTo>
                    <a:pt x="72" y="84"/>
                    <a:pt x="68" y="77"/>
                    <a:pt x="68" y="71"/>
                  </a:cubicBezTo>
                  <a:cubicBezTo>
                    <a:pt x="68" y="65"/>
                    <a:pt x="60" y="67"/>
                    <a:pt x="62" y="70"/>
                  </a:cubicBezTo>
                  <a:cubicBezTo>
                    <a:pt x="64" y="74"/>
                    <a:pt x="59" y="71"/>
                    <a:pt x="59" y="75"/>
                  </a:cubicBezTo>
                  <a:cubicBezTo>
                    <a:pt x="58" y="77"/>
                    <a:pt x="54" y="75"/>
                    <a:pt x="54" y="77"/>
                  </a:cubicBezTo>
                  <a:cubicBezTo>
                    <a:pt x="54" y="80"/>
                    <a:pt x="49" y="77"/>
                    <a:pt x="48" y="77"/>
                  </a:cubicBezTo>
                  <a:cubicBezTo>
                    <a:pt x="46" y="75"/>
                    <a:pt x="42" y="80"/>
                    <a:pt x="39" y="81"/>
                  </a:cubicBezTo>
                  <a:cubicBezTo>
                    <a:pt x="36" y="82"/>
                    <a:pt x="34" y="89"/>
                    <a:pt x="36" y="89"/>
                  </a:cubicBezTo>
                  <a:cubicBezTo>
                    <a:pt x="38" y="89"/>
                    <a:pt x="40" y="85"/>
                    <a:pt x="43" y="86"/>
                  </a:cubicBezTo>
                  <a:cubicBezTo>
                    <a:pt x="46" y="86"/>
                    <a:pt x="45" y="83"/>
                    <a:pt x="48" y="83"/>
                  </a:cubicBezTo>
                  <a:cubicBezTo>
                    <a:pt x="52" y="84"/>
                    <a:pt x="49" y="95"/>
                    <a:pt x="54" y="96"/>
                  </a:cubicBezTo>
                  <a:cubicBezTo>
                    <a:pt x="60" y="97"/>
                    <a:pt x="60" y="100"/>
                    <a:pt x="62" y="100"/>
                  </a:cubicBezTo>
                  <a:cubicBezTo>
                    <a:pt x="64" y="100"/>
                    <a:pt x="61" y="93"/>
                    <a:pt x="61" y="90"/>
                  </a:cubicBezTo>
                  <a:cubicBezTo>
                    <a:pt x="62" y="89"/>
                    <a:pt x="67" y="90"/>
                    <a:pt x="70" y="8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065;p79">
              <a:extLst>
                <a:ext uri="{FF2B5EF4-FFF2-40B4-BE49-F238E27FC236}">
                  <a16:creationId xmlns:a16="http://schemas.microsoft.com/office/drawing/2014/main" id="{88B86828-7314-3A46-67DB-A9F203F98A09}"/>
                </a:ext>
              </a:extLst>
            </p:cNvPr>
            <p:cNvSpPr/>
            <p:nvPr/>
          </p:nvSpPr>
          <p:spPr bwMode="gray">
            <a:xfrm>
              <a:off x="7363038" y="3408626"/>
              <a:ext cx="256607" cy="164361"/>
            </a:xfrm>
            <a:custGeom>
              <a:avLst/>
              <a:gdLst/>
              <a:ahLst/>
              <a:cxnLst/>
              <a:rect l="l" t="t" r="r" b="b"/>
              <a:pathLst>
                <a:path w="94" h="60" extrusionOk="0">
                  <a:moveTo>
                    <a:pt x="67" y="55"/>
                  </a:moveTo>
                  <a:cubicBezTo>
                    <a:pt x="66" y="54"/>
                    <a:pt x="62" y="51"/>
                    <a:pt x="63" y="49"/>
                  </a:cubicBezTo>
                  <a:cubicBezTo>
                    <a:pt x="63" y="48"/>
                    <a:pt x="58" y="48"/>
                    <a:pt x="55" y="47"/>
                  </a:cubicBezTo>
                  <a:cubicBezTo>
                    <a:pt x="51" y="45"/>
                    <a:pt x="52" y="38"/>
                    <a:pt x="50" y="36"/>
                  </a:cubicBezTo>
                  <a:cubicBezTo>
                    <a:pt x="46" y="35"/>
                    <a:pt x="44" y="30"/>
                    <a:pt x="48" y="30"/>
                  </a:cubicBezTo>
                  <a:cubicBezTo>
                    <a:pt x="51" y="31"/>
                    <a:pt x="52" y="28"/>
                    <a:pt x="50" y="25"/>
                  </a:cubicBezTo>
                  <a:cubicBezTo>
                    <a:pt x="46" y="23"/>
                    <a:pt x="35" y="22"/>
                    <a:pt x="35" y="17"/>
                  </a:cubicBezTo>
                  <a:cubicBezTo>
                    <a:pt x="34" y="13"/>
                    <a:pt x="14" y="3"/>
                    <a:pt x="5" y="1"/>
                  </a:cubicBezTo>
                  <a:cubicBezTo>
                    <a:pt x="3" y="1"/>
                    <a:pt x="1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8"/>
                    <a:pt x="4" y="49"/>
                    <a:pt x="8" y="49"/>
                  </a:cubicBezTo>
                  <a:cubicBezTo>
                    <a:pt x="17" y="49"/>
                    <a:pt x="15" y="44"/>
                    <a:pt x="16" y="44"/>
                  </a:cubicBezTo>
                  <a:cubicBezTo>
                    <a:pt x="18" y="44"/>
                    <a:pt x="19" y="41"/>
                    <a:pt x="21" y="38"/>
                  </a:cubicBezTo>
                  <a:cubicBezTo>
                    <a:pt x="23" y="36"/>
                    <a:pt x="32" y="38"/>
                    <a:pt x="37" y="42"/>
                  </a:cubicBezTo>
                  <a:cubicBezTo>
                    <a:pt x="42" y="46"/>
                    <a:pt x="48" y="58"/>
                    <a:pt x="53" y="57"/>
                  </a:cubicBezTo>
                  <a:cubicBezTo>
                    <a:pt x="58" y="56"/>
                    <a:pt x="64" y="60"/>
                    <a:pt x="69" y="60"/>
                  </a:cubicBezTo>
                  <a:cubicBezTo>
                    <a:pt x="74" y="60"/>
                    <a:pt x="69" y="56"/>
                    <a:pt x="67" y="55"/>
                  </a:cubicBezTo>
                  <a:close/>
                  <a:moveTo>
                    <a:pt x="80" y="16"/>
                  </a:moveTo>
                  <a:cubicBezTo>
                    <a:pt x="80" y="18"/>
                    <a:pt x="77" y="19"/>
                    <a:pt x="71" y="21"/>
                  </a:cubicBezTo>
                  <a:cubicBezTo>
                    <a:pt x="65" y="24"/>
                    <a:pt x="55" y="19"/>
                    <a:pt x="55" y="22"/>
                  </a:cubicBezTo>
                  <a:cubicBezTo>
                    <a:pt x="55" y="24"/>
                    <a:pt x="62" y="27"/>
                    <a:pt x="67" y="27"/>
                  </a:cubicBezTo>
                  <a:cubicBezTo>
                    <a:pt x="74" y="27"/>
                    <a:pt x="83" y="22"/>
                    <a:pt x="83" y="20"/>
                  </a:cubicBezTo>
                  <a:cubicBezTo>
                    <a:pt x="83" y="18"/>
                    <a:pt x="87" y="14"/>
                    <a:pt x="85" y="13"/>
                  </a:cubicBezTo>
                  <a:cubicBezTo>
                    <a:pt x="84" y="12"/>
                    <a:pt x="80" y="13"/>
                    <a:pt x="80" y="16"/>
                  </a:cubicBezTo>
                  <a:close/>
                  <a:moveTo>
                    <a:pt x="88" y="8"/>
                  </a:moveTo>
                  <a:cubicBezTo>
                    <a:pt x="84" y="5"/>
                    <a:pt x="81" y="4"/>
                    <a:pt x="86" y="8"/>
                  </a:cubicBezTo>
                  <a:cubicBezTo>
                    <a:pt x="89" y="12"/>
                    <a:pt x="88" y="15"/>
                    <a:pt x="90" y="15"/>
                  </a:cubicBezTo>
                  <a:cubicBezTo>
                    <a:pt x="94" y="13"/>
                    <a:pt x="91" y="10"/>
                    <a:pt x="88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066;p79">
              <a:extLst>
                <a:ext uri="{FF2B5EF4-FFF2-40B4-BE49-F238E27FC236}">
                  <a16:creationId xmlns:a16="http://schemas.microsoft.com/office/drawing/2014/main" id="{FFC76975-03E8-8037-D0CC-45EE58CCFCDC}"/>
                </a:ext>
              </a:extLst>
            </p:cNvPr>
            <p:cNvSpPr/>
            <p:nvPr/>
          </p:nvSpPr>
          <p:spPr bwMode="gray">
            <a:xfrm>
              <a:off x="6138712" y="3152021"/>
              <a:ext cx="46961" cy="85535"/>
            </a:xfrm>
            <a:custGeom>
              <a:avLst/>
              <a:gdLst/>
              <a:ahLst/>
              <a:cxnLst/>
              <a:rect l="l" t="t" r="r" b="b"/>
              <a:pathLst>
                <a:path w="17" h="31" extrusionOk="0">
                  <a:moveTo>
                    <a:pt x="4" y="0"/>
                  </a:moveTo>
                  <a:cubicBezTo>
                    <a:pt x="2" y="0"/>
                    <a:pt x="3" y="4"/>
                    <a:pt x="2" y="8"/>
                  </a:cubicBezTo>
                  <a:cubicBezTo>
                    <a:pt x="0" y="11"/>
                    <a:pt x="1" y="13"/>
                    <a:pt x="1" y="17"/>
                  </a:cubicBezTo>
                  <a:cubicBezTo>
                    <a:pt x="2" y="22"/>
                    <a:pt x="1" y="26"/>
                    <a:pt x="5" y="28"/>
                  </a:cubicBezTo>
                  <a:cubicBezTo>
                    <a:pt x="9" y="31"/>
                    <a:pt x="16" y="24"/>
                    <a:pt x="16" y="18"/>
                  </a:cubicBezTo>
                  <a:cubicBezTo>
                    <a:pt x="17" y="12"/>
                    <a:pt x="6" y="0"/>
                    <a:pt x="4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067;p79">
              <a:extLst>
                <a:ext uri="{FF2B5EF4-FFF2-40B4-BE49-F238E27FC236}">
                  <a16:creationId xmlns:a16="http://schemas.microsoft.com/office/drawing/2014/main" id="{E953E923-8834-FB79-F2A8-7D36EB95782C}"/>
                </a:ext>
              </a:extLst>
            </p:cNvPr>
            <p:cNvSpPr/>
            <p:nvPr/>
          </p:nvSpPr>
          <p:spPr bwMode="gray">
            <a:xfrm>
              <a:off x="5385667" y="3586406"/>
              <a:ext cx="150945" cy="298534"/>
            </a:xfrm>
            <a:custGeom>
              <a:avLst/>
              <a:gdLst/>
              <a:ahLst/>
              <a:cxnLst/>
              <a:rect l="l" t="t" r="r" b="b"/>
              <a:pathLst>
                <a:path w="55" h="109" extrusionOk="0">
                  <a:moveTo>
                    <a:pt x="47" y="3"/>
                  </a:moveTo>
                  <a:cubicBezTo>
                    <a:pt x="46" y="0"/>
                    <a:pt x="45" y="4"/>
                    <a:pt x="44" y="5"/>
                  </a:cubicBezTo>
                  <a:cubicBezTo>
                    <a:pt x="43" y="6"/>
                    <a:pt x="43" y="9"/>
                    <a:pt x="43" y="11"/>
                  </a:cubicBezTo>
                  <a:cubicBezTo>
                    <a:pt x="43" y="12"/>
                    <a:pt x="41" y="14"/>
                    <a:pt x="39" y="14"/>
                  </a:cubicBezTo>
                  <a:cubicBezTo>
                    <a:pt x="37" y="14"/>
                    <a:pt x="34" y="15"/>
                    <a:pt x="35" y="17"/>
                  </a:cubicBezTo>
                  <a:cubicBezTo>
                    <a:pt x="36" y="19"/>
                    <a:pt x="33" y="19"/>
                    <a:pt x="35" y="21"/>
                  </a:cubicBezTo>
                  <a:cubicBezTo>
                    <a:pt x="36" y="23"/>
                    <a:pt x="32" y="26"/>
                    <a:pt x="30" y="26"/>
                  </a:cubicBezTo>
                  <a:cubicBezTo>
                    <a:pt x="26" y="26"/>
                    <a:pt x="22" y="31"/>
                    <a:pt x="19" y="31"/>
                  </a:cubicBezTo>
                  <a:cubicBezTo>
                    <a:pt x="16" y="30"/>
                    <a:pt x="12" y="33"/>
                    <a:pt x="9" y="33"/>
                  </a:cubicBezTo>
                  <a:cubicBezTo>
                    <a:pt x="7" y="32"/>
                    <a:pt x="9" y="39"/>
                    <a:pt x="7" y="42"/>
                  </a:cubicBezTo>
                  <a:cubicBezTo>
                    <a:pt x="4" y="47"/>
                    <a:pt x="6" y="52"/>
                    <a:pt x="8" y="56"/>
                  </a:cubicBezTo>
                  <a:cubicBezTo>
                    <a:pt x="9" y="61"/>
                    <a:pt x="11" y="64"/>
                    <a:pt x="6" y="71"/>
                  </a:cubicBezTo>
                  <a:cubicBezTo>
                    <a:pt x="0" y="77"/>
                    <a:pt x="1" y="85"/>
                    <a:pt x="3" y="88"/>
                  </a:cubicBezTo>
                  <a:cubicBezTo>
                    <a:pt x="5" y="93"/>
                    <a:pt x="5" y="100"/>
                    <a:pt x="8" y="103"/>
                  </a:cubicBezTo>
                  <a:cubicBezTo>
                    <a:pt x="10" y="106"/>
                    <a:pt x="19" y="109"/>
                    <a:pt x="20" y="106"/>
                  </a:cubicBezTo>
                  <a:cubicBezTo>
                    <a:pt x="23" y="104"/>
                    <a:pt x="26" y="107"/>
                    <a:pt x="29" y="103"/>
                  </a:cubicBezTo>
                  <a:cubicBezTo>
                    <a:pt x="31" y="100"/>
                    <a:pt x="35" y="83"/>
                    <a:pt x="39" y="72"/>
                  </a:cubicBezTo>
                  <a:cubicBezTo>
                    <a:pt x="43" y="61"/>
                    <a:pt x="48" y="46"/>
                    <a:pt x="47" y="43"/>
                  </a:cubicBezTo>
                  <a:cubicBezTo>
                    <a:pt x="47" y="40"/>
                    <a:pt x="50" y="39"/>
                    <a:pt x="49" y="35"/>
                  </a:cubicBezTo>
                  <a:cubicBezTo>
                    <a:pt x="47" y="31"/>
                    <a:pt x="49" y="28"/>
                    <a:pt x="51" y="30"/>
                  </a:cubicBezTo>
                  <a:cubicBezTo>
                    <a:pt x="52" y="33"/>
                    <a:pt x="55" y="33"/>
                    <a:pt x="55" y="29"/>
                  </a:cubicBezTo>
                  <a:cubicBezTo>
                    <a:pt x="55" y="26"/>
                    <a:pt x="53" y="20"/>
                    <a:pt x="52" y="16"/>
                  </a:cubicBezTo>
                  <a:cubicBezTo>
                    <a:pt x="52" y="10"/>
                    <a:pt x="47" y="5"/>
                    <a:pt x="47" y="3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068;p79">
              <a:extLst>
                <a:ext uri="{FF2B5EF4-FFF2-40B4-BE49-F238E27FC236}">
                  <a16:creationId xmlns:a16="http://schemas.microsoft.com/office/drawing/2014/main" id="{CD973993-AD5E-B4B7-4809-980BEF00FDC5}"/>
                </a:ext>
              </a:extLst>
            </p:cNvPr>
            <p:cNvSpPr/>
            <p:nvPr/>
          </p:nvSpPr>
          <p:spPr bwMode="gray">
            <a:xfrm>
              <a:off x="5380634" y="2952439"/>
              <a:ext cx="243189" cy="150943"/>
            </a:xfrm>
            <a:custGeom>
              <a:avLst/>
              <a:gdLst/>
              <a:ahLst/>
              <a:cxnLst/>
              <a:rect l="l" t="t" r="r" b="b"/>
              <a:pathLst>
                <a:path w="89" h="55" extrusionOk="0">
                  <a:moveTo>
                    <a:pt x="63" y="3"/>
                  </a:moveTo>
                  <a:cubicBezTo>
                    <a:pt x="60" y="3"/>
                    <a:pt x="49" y="3"/>
                    <a:pt x="48" y="3"/>
                  </a:cubicBezTo>
                  <a:cubicBezTo>
                    <a:pt x="47" y="4"/>
                    <a:pt x="38" y="11"/>
                    <a:pt x="37" y="13"/>
                  </a:cubicBezTo>
                  <a:cubicBezTo>
                    <a:pt x="35" y="16"/>
                    <a:pt x="34" y="17"/>
                    <a:pt x="32" y="15"/>
                  </a:cubicBezTo>
                  <a:cubicBezTo>
                    <a:pt x="30" y="14"/>
                    <a:pt x="23" y="14"/>
                    <a:pt x="22" y="14"/>
                  </a:cubicBezTo>
                  <a:cubicBezTo>
                    <a:pt x="21" y="13"/>
                    <a:pt x="15" y="13"/>
                    <a:pt x="12" y="13"/>
                  </a:cubicBezTo>
                  <a:cubicBezTo>
                    <a:pt x="10" y="13"/>
                    <a:pt x="8" y="12"/>
                    <a:pt x="7" y="13"/>
                  </a:cubicBezTo>
                  <a:cubicBezTo>
                    <a:pt x="6" y="13"/>
                    <a:pt x="4" y="14"/>
                    <a:pt x="4" y="15"/>
                  </a:cubicBezTo>
                  <a:cubicBezTo>
                    <a:pt x="3" y="16"/>
                    <a:pt x="4" y="18"/>
                    <a:pt x="4" y="19"/>
                  </a:cubicBezTo>
                  <a:cubicBezTo>
                    <a:pt x="4" y="19"/>
                    <a:pt x="2" y="20"/>
                    <a:pt x="0" y="21"/>
                  </a:cubicBezTo>
                  <a:cubicBezTo>
                    <a:pt x="1" y="23"/>
                    <a:pt x="1" y="25"/>
                    <a:pt x="1" y="26"/>
                  </a:cubicBezTo>
                  <a:cubicBezTo>
                    <a:pt x="0" y="28"/>
                    <a:pt x="1" y="34"/>
                    <a:pt x="3" y="38"/>
                  </a:cubicBezTo>
                  <a:cubicBezTo>
                    <a:pt x="6" y="41"/>
                    <a:pt x="5" y="47"/>
                    <a:pt x="6" y="49"/>
                  </a:cubicBezTo>
                  <a:cubicBezTo>
                    <a:pt x="7" y="50"/>
                    <a:pt x="15" y="50"/>
                    <a:pt x="19" y="47"/>
                  </a:cubicBezTo>
                  <a:cubicBezTo>
                    <a:pt x="23" y="44"/>
                    <a:pt x="26" y="44"/>
                    <a:pt x="29" y="44"/>
                  </a:cubicBezTo>
                  <a:cubicBezTo>
                    <a:pt x="32" y="44"/>
                    <a:pt x="36" y="41"/>
                    <a:pt x="37" y="39"/>
                  </a:cubicBezTo>
                  <a:cubicBezTo>
                    <a:pt x="38" y="38"/>
                    <a:pt x="43" y="38"/>
                    <a:pt x="45" y="38"/>
                  </a:cubicBezTo>
                  <a:cubicBezTo>
                    <a:pt x="47" y="38"/>
                    <a:pt x="48" y="37"/>
                    <a:pt x="50" y="35"/>
                  </a:cubicBezTo>
                  <a:cubicBezTo>
                    <a:pt x="52" y="33"/>
                    <a:pt x="59" y="32"/>
                    <a:pt x="66" y="29"/>
                  </a:cubicBezTo>
                  <a:cubicBezTo>
                    <a:pt x="73" y="27"/>
                    <a:pt x="72" y="24"/>
                    <a:pt x="73" y="22"/>
                  </a:cubicBezTo>
                  <a:cubicBezTo>
                    <a:pt x="74" y="20"/>
                    <a:pt x="76" y="21"/>
                    <a:pt x="80" y="20"/>
                  </a:cubicBezTo>
                  <a:cubicBezTo>
                    <a:pt x="76" y="13"/>
                    <a:pt x="72" y="5"/>
                    <a:pt x="71" y="0"/>
                  </a:cubicBezTo>
                  <a:cubicBezTo>
                    <a:pt x="67" y="1"/>
                    <a:pt x="64" y="2"/>
                    <a:pt x="63" y="3"/>
                  </a:cubicBezTo>
                  <a:close/>
                  <a:moveTo>
                    <a:pt x="82" y="52"/>
                  </a:moveTo>
                  <a:cubicBezTo>
                    <a:pt x="84" y="55"/>
                    <a:pt x="88" y="51"/>
                    <a:pt x="89" y="51"/>
                  </a:cubicBezTo>
                  <a:cubicBezTo>
                    <a:pt x="89" y="50"/>
                    <a:pt x="78" y="50"/>
                    <a:pt x="82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069;p79">
              <a:extLst>
                <a:ext uri="{FF2B5EF4-FFF2-40B4-BE49-F238E27FC236}">
                  <a16:creationId xmlns:a16="http://schemas.microsoft.com/office/drawing/2014/main" id="{3E51F3A8-7300-DEA0-33C4-8F6CA97A2B29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070;p79">
              <a:extLst>
                <a:ext uri="{FF2B5EF4-FFF2-40B4-BE49-F238E27FC236}">
                  <a16:creationId xmlns:a16="http://schemas.microsoft.com/office/drawing/2014/main" id="{105990A1-68E0-5DB1-D265-8CB5D8B88E31}"/>
                </a:ext>
              </a:extLst>
            </p:cNvPr>
            <p:cNvSpPr/>
            <p:nvPr/>
          </p:nvSpPr>
          <p:spPr bwMode="gray">
            <a:xfrm>
              <a:off x="7641448" y="3460618"/>
              <a:ext cx="164361" cy="117402"/>
            </a:xfrm>
            <a:custGeom>
              <a:avLst/>
              <a:gdLst/>
              <a:ahLst/>
              <a:cxnLst/>
              <a:rect l="l" t="t" r="r" b="b"/>
              <a:pathLst>
                <a:path w="60" h="43" extrusionOk="0">
                  <a:moveTo>
                    <a:pt x="1" y="2"/>
                  </a:moveTo>
                  <a:cubicBezTo>
                    <a:pt x="0" y="3"/>
                    <a:pt x="8" y="15"/>
                    <a:pt x="10" y="13"/>
                  </a:cubicBezTo>
                  <a:cubicBezTo>
                    <a:pt x="15" y="10"/>
                    <a:pt x="1" y="0"/>
                    <a:pt x="1" y="2"/>
                  </a:cubicBezTo>
                  <a:close/>
                  <a:moveTo>
                    <a:pt x="15" y="11"/>
                  </a:moveTo>
                  <a:cubicBezTo>
                    <a:pt x="15" y="12"/>
                    <a:pt x="20" y="17"/>
                    <a:pt x="22" y="16"/>
                  </a:cubicBezTo>
                  <a:cubicBezTo>
                    <a:pt x="22" y="16"/>
                    <a:pt x="15" y="10"/>
                    <a:pt x="15" y="11"/>
                  </a:cubicBezTo>
                  <a:close/>
                  <a:moveTo>
                    <a:pt x="40" y="25"/>
                  </a:moveTo>
                  <a:cubicBezTo>
                    <a:pt x="42" y="23"/>
                    <a:pt x="30" y="16"/>
                    <a:pt x="29" y="19"/>
                  </a:cubicBezTo>
                  <a:cubicBezTo>
                    <a:pt x="29" y="21"/>
                    <a:pt x="38" y="26"/>
                    <a:pt x="40" y="25"/>
                  </a:cubicBezTo>
                  <a:close/>
                  <a:moveTo>
                    <a:pt x="38" y="31"/>
                  </a:moveTo>
                  <a:cubicBezTo>
                    <a:pt x="39" y="35"/>
                    <a:pt x="44" y="37"/>
                    <a:pt x="46" y="36"/>
                  </a:cubicBezTo>
                  <a:cubicBezTo>
                    <a:pt x="48" y="34"/>
                    <a:pt x="37" y="29"/>
                    <a:pt x="38" y="31"/>
                  </a:cubicBezTo>
                  <a:close/>
                  <a:moveTo>
                    <a:pt x="52" y="39"/>
                  </a:moveTo>
                  <a:cubicBezTo>
                    <a:pt x="52" y="40"/>
                    <a:pt x="57" y="43"/>
                    <a:pt x="58" y="42"/>
                  </a:cubicBezTo>
                  <a:cubicBezTo>
                    <a:pt x="60" y="41"/>
                    <a:pt x="51" y="38"/>
                    <a:pt x="52" y="39"/>
                  </a:cubicBezTo>
                  <a:close/>
                  <a:moveTo>
                    <a:pt x="46" y="24"/>
                  </a:moveTo>
                  <a:cubicBezTo>
                    <a:pt x="45" y="28"/>
                    <a:pt x="51" y="34"/>
                    <a:pt x="52" y="34"/>
                  </a:cubicBezTo>
                  <a:cubicBezTo>
                    <a:pt x="53" y="34"/>
                    <a:pt x="47" y="21"/>
                    <a:pt x="46" y="2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071;p79">
              <a:extLst>
                <a:ext uri="{FF2B5EF4-FFF2-40B4-BE49-F238E27FC236}">
                  <a16:creationId xmlns:a16="http://schemas.microsoft.com/office/drawing/2014/main" id="{82556DC8-9DBF-B20D-44EE-748CF66B6BCB}"/>
                </a:ext>
              </a:extLst>
            </p:cNvPr>
            <p:cNvSpPr/>
            <p:nvPr/>
          </p:nvSpPr>
          <p:spPr bwMode="gray">
            <a:xfrm>
              <a:off x="6791128" y="3569633"/>
              <a:ext cx="831872" cy="741305"/>
            </a:xfrm>
            <a:custGeom>
              <a:avLst/>
              <a:gdLst/>
              <a:ahLst/>
              <a:cxnLst/>
              <a:rect l="l" t="t" r="r" b="b"/>
              <a:pathLst>
                <a:path w="305" h="271" extrusionOk="0">
                  <a:moveTo>
                    <a:pt x="303" y="136"/>
                  </a:moveTo>
                  <a:cubicBezTo>
                    <a:pt x="304" y="135"/>
                    <a:pt x="302" y="130"/>
                    <a:pt x="301" y="131"/>
                  </a:cubicBezTo>
                  <a:cubicBezTo>
                    <a:pt x="300" y="132"/>
                    <a:pt x="300" y="122"/>
                    <a:pt x="301" y="118"/>
                  </a:cubicBezTo>
                  <a:cubicBezTo>
                    <a:pt x="302" y="114"/>
                    <a:pt x="301" y="114"/>
                    <a:pt x="299" y="117"/>
                  </a:cubicBezTo>
                  <a:cubicBezTo>
                    <a:pt x="296" y="119"/>
                    <a:pt x="294" y="112"/>
                    <a:pt x="294" y="111"/>
                  </a:cubicBezTo>
                  <a:cubicBezTo>
                    <a:pt x="294" y="110"/>
                    <a:pt x="291" y="105"/>
                    <a:pt x="288" y="105"/>
                  </a:cubicBezTo>
                  <a:cubicBezTo>
                    <a:pt x="285" y="106"/>
                    <a:pt x="287" y="101"/>
                    <a:pt x="284" y="102"/>
                  </a:cubicBezTo>
                  <a:cubicBezTo>
                    <a:pt x="282" y="102"/>
                    <a:pt x="282" y="98"/>
                    <a:pt x="282" y="94"/>
                  </a:cubicBezTo>
                  <a:cubicBezTo>
                    <a:pt x="282" y="90"/>
                    <a:pt x="280" y="93"/>
                    <a:pt x="279" y="92"/>
                  </a:cubicBezTo>
                  <a:cubicBezTo>
                    <a:pt x="278" y="90"/>
                    <a:pt x="277" y="91"/>
                    <a:pt x="275" y="92"/>
                  </a:cubicBezTo>
                  <a:cubicBezTo>
                    <a:pt x="273" y="93"/>
                    <a:pt x="272" y="88"/>
                    <a:pt x="273" y="87"/>
                  </a:cubicBezTo>
                  <a:cubicBezTo>
                    <a:pt x="273" y="86"/>
                    <a:pt x="272" y="84"/>
                    <a:pt x="270" y="82"/>
                  </a:cubicBezTo>
                  <a:cubicBezTo>
                    <a:pt x="268" y="80"/>
                    <a:pt x="268" y="78"/>
                    <a:pt x="268" y="76"/>
                  </a:cubicBezTo>
                  <a:cubicBezTo>
                    <a:pt x="268" y="74"/>
                    <a:pt x="254" y="67"/>
                    <a:pt x="250" y="66"/>
                  </a:cubicBezTo>
                  <a:cubicBezTo>
                    <a:pt x="247" y="65"/>
                    <a:pt x="250" y="62"/>
                    <a:pt x="248" y="61"/>
                  </a:cubicBezTo>
                  <a:cubicBezTo>
                    <a:pt x="247" y="60"/>
                    <a:pt x="247" y="55"/>
                    <a:pt x="247" y="52"/>
                  </a:cubicBezTo>
                  <a:cubicBezTo>
                    <a:pt x="247" y="49"/>
                    <a:pt x="242" y="47"/>
                    <a:pt x="243" y="44"/>
                  </a:cubicBezTo>
                  <a:cubicBezTo>
                    <a:pt x="243" y="41"/>
                    <a:pt x="241" y="38"/>
                    <a:pt x="242" y="35"/>
                  </a:cubicBezTo>
                  <a:cubicBezTo>
                    <a:pt x="242" y="32"/>
                    <a:pt x="236" y="31"/>
                    <a:pt x="236" y="29"/>
                  </a:cubicBezTo>
                  <a:cubicBezTo>
                    <a:pt x="236" y="27"/>
                    <a:pt x="234" y="29"/>
                    <a:pt x="231" y="29"/>
                  </a:cubicBezTo>
                  <a:cubicBezTo>
                    <a:pt x="228" y="29"/>
                    <a:pt x="228" y="25"/>
                    <a:pt x="228" y="22"/>
                  </a:cubicBezTo>
                  <a:cubicBezTo>
                    <a:pt x="229" y="18"/>
                    <a:pt x="227" y="12"/>
                    <a:pt x="225" y="10"/>
                  </a:cubicBezTo>
                  <a:cubicBezTo>
                    <a:pt x="223" y="8"/>
                    <a:pt x="223" y="1"/>
                    <a:pt x="222" y="1"/>
                  </a:cubicBezTo>
                  <a:cubicBezTo>
                    <a:pt x="221" y="0"/>
                    <a:pt x="216" y="4"/>
                    <a:pt x="217" y="6"/>
                  </a:cubicBezTo>
                  <a:cubicBezTo>
                    <a:pt x="217" y="9"/>
                    <a:pt x="216" y="11"/>
                    <a:pt x="215" y="13"/>
                  </a:cubicBezTo>
                  <a:cubicBezTo>
                    <a:pt x="213" y="13"/>
                    <a:pt x="216" y="19"/>
                    <a:pt x="214" y="21"/>
                  </a:cubicBezTo>
                  <a:cubicBezTo>
                    <a:pt x="211" y="23"/>
                    <a:pt x="213" y="29"/>
                    <a:pt x="213" y="34"/>
                  </a:cubicBezTo>
                  <a:cubicBezTo>
                    <a:pt x="212" y="37"/>
                    <a:pt x="212" y="42"/>
                    <a:pt x="211" y="45"/>
                  </a:cubicBezTo>
                  <a:cubicBezTo>
                    <a:pt x="209" y="48"/>
                    <a:pt x="209" y="52"/>
                    <a:pt x="205" y="54"/>
                  </a:cubicBezTo>
                  <a:cubicBezTo>
                    <a:pt x="200" y="55"/>
                    <a:pt x="196" y="52"/>
                    <a:pt x="196" y="50"/>
                  </a:cubicBezTo>
                  <a:cubicBezTo>
                    <a:pt x="196" y="48"/>
                    <a:pt x="191" y="47"/>
                    <a:pt x="189" y="47"/>
                  </a:cubicBezTo>
                  <a:cubicBezTo>
                    <a:pt x="187" y="48"/>
                    <a:pt x="186" y="44"/>
                    <a:pt x="182" y="41"/>
                  </a:cubicBezTo>
                  <a:cubicBezTo>
                    <a:pt x="178" y="38"/>
                    <a:pt x="175" y="42"/>
                    <a:pt x="175" y="38"/>
                  </a:cubicBezTo>
                  <a:cubicBezTo>
                    <a:pt x="173" y="36"/>
                    <a:pt x="172" y="35"/>
                    <a:pt x="169" y="33"/>
                  </a:cubicBezTo>
                  <a:cubicBezTo>
                    <a:pt x="166" y="31"/>
                    <a:pt x="167" y="31"/>
                    <a:pt x="170" y="29"/>
                  </a:cubicBezTo>
                  <a:cubicBezTo>
                    <a:pt x="173" y="27"/>
                    <a:pt x="172" y="25"/>
                    <a:pt x="171" y="23"/>
                  </a:cubicBezTo>
                  <a:cubicBezTo>
                    <a:pt x="169" y="21"/>
                    <a:pt x="172" y="22"/>
                    <a:pt x="175" y="20"/>
                  </a:cubicBezTo>
                  <a:cubicBezTo>
                    <a:pt x="178" y="18"/>
                    <a:pt x="175" y="15"/>
                    <a:pt x="177" y="14"/>
                  </a:cubicBezTo>
                  <a:cubicBezTo>
                    <a:pt x="180" y="13"/>
                    <a:pt x="179" y="12"/>
                    <a:pt x="176" y="11"/>
                  </a:cubicBezTo>
                  <a:cubicBezTo>
                    <a:pt x="174" y="11"/>
                    <a:pt x="175" y="13"/>
                    <a:pt x="174" y="14"/>
                  </a:cubicBezTo>
                  <a:cubicBezTo>
                    <a:pt x="173" y="14"/>
                    <a:pt x="172" y="10"/>
                    <a:pt x="171" y="10"/>
                  </a:cubicBezTo>
                  <a:cubicBezTo>
                    <a:pt x="170" y="10"/>
                    <a:pt x="166" y="14"/>
                    <a:pt x="165" y="13"/>
                  </a:cubicBezTo>
                  <a:cubicBezTo>
                    <a:pt x="164" y="10"/>
                    <a:pt x="154" y="8"/>
                    <a:pt x="151" y="8"/>
                  </a:cubicBezTo>
                  <a:cubicBezTo>
                    <a:pt x="147" y="7"/>
                    <a:pt x="146" y="2"/>
                    <a:pt x="143" y="3"/>
                  </a:cubicBezTo>
                  <a:cubicBezTo>
                    <a:pt x="141" y="4"/>
                    <a:pt x="144" y="6"/>
                    <a:pt x="146" y="9"/>
                  </a:cubicBezTo>
                  <a:cubicBezTo>
                    <a:pt x="149" y="11"/>
                    <a:pt x="139" y="13"/>
                    <a:pt x="135" y="12"/>
                  </a:cubicBezTo>
                  <a:cubicBezTo>
                    <a:pt x="132" y="11"/>
                    <a:pt x="136" y="14"/>
                    <a:pt x="133" y="14"/>
                  </a:cubicBezTo>
                  <a:cubicBezTo>
                    <a:pt x="130" y="14"/>
                    <a:pt x="129" y="19"/>
                    <a:pt x="128" y="21"/>
                  </a:cubicBezTo>
                  <a:cubicBezTo>
                    <a:pt x="126" y="24"/>
                    <a:pt x="127" y="25"/>
                    <a:pt x="125" y="26"/>
                  </a:cubicBezTo>
                  <a:cubicBezTo>
                    <a:pt x="122" y="27"/>
                    <a:pt x="122" y="29"/>
                    <a:pt x="125" y="33"/>
                  </a:cubicBezTo>
                  <a:cubicBezTo>
                    <a:pt x="128" y="36"/>
                    <a:pt x="124" y="36"/>
                    <a:pt x="121" y="34"/>
                  </a:cubicBezTo>
                  <a:cubicBezTo>
                    <a:pt x="118" y="31"/>
                    <a:pt x="116" y="31"/>
                    <a:pt x="116" y="34"/>
                  </a:cubicBezTo>
                  <a:cubicBezTo>
                    <a:pt x="116" y="37"/>
                    <a:pt x="114" y="36"/>
                    <a:pt x="114" y="32"/>
                  </a:cubicBezTo>
                  <a:cubicBezTo>
                    <a:pt x="115" y="29"/>
                    <a:pt x="111" y="30"/>
                    <a:pt x="110" y="28"/>
                  </a:cubicBezTo>
                  <a:cubicBezTo>
                    <a:pt x="109" y="26"/>
                    <a:pt x="105" y="24"/>
                    <a:pt x="104" y="24"/>
                  </a:cubicBezTo>
                  <a:cubicBezTo>
                    <a:pt x="102" y="25"/>
                    <a:pt x="102" y="26"/>
                    <a:pt x="99" y="26"/>
                  </a:cubicBezTo>
                  <a:cubicBezTo>
                    <a:pt x="97" y="26"/>
                    <a:pt x="97" y="27"/>
                    <a:pt x="97" y="30"/>
                  </a:cubicBezTo>
                  <a:cubicBezTo>
                    <a:pt x="97" y="32"/>
                    <a:pt x="93" y="30"/>
                    <a:pt x="92" y="30"/>
                  </a:cubicBezTo>
                  <a:cubicBezTo>
                    <a:pt x="89" y="30"/>
                    <a:pt x="92" y="33"/>
                    <a:pt x="90" y="34"/>
                  </a:cubicBezTo>
                  <a:cubicBezTo>
                    <a:pt x="89" y="34"/>
                    <a:pt x="89" y="36"/>
                    <a:pt x="87" y="36"/>
                  </a:cubicBezTo>
                  <a:cubicBezTo>
                    <a:pt x="84" y="36"/>
                    <a:pt x="85" y="40"/>
                    <a:pt x="85" y="43"/>
                  </a:cubicBezTo>
                  <a:cubicBezTo>
                    <a:pt x="85" y="46"/>
                    <a:pt x="81" y="42"/>
                    <a:pt x="80" y="43"/>
                  </a:cubicBezTo>
                  <a:cubicBezTo>
                    <a:pt x="78" y="43"/>
                    <a:pt x="81" y="46"/>
                    <a:pt x="81" y="49"/>
                  </a:cubicBezTo>
                  <a:cubicBezTo>
                    <a:pt x="81" y="51"/>
                    <a:pt x="80" y="50"/>
                    <a:pt x="79" y="52"/>
                  </a:cubicBezTo>
                  <a:cubicBezTo>
                    <a:pt x="78" y="53"/>
                    <a:pt x="76" y="49"/>
                    <a:pt x="76" y="47"/>
                  </a:cubicBezTo>
                  <a:cubicBezTo>
                    <a:pt x="76" y="44"/>
                    <a:pt x="73" y="46"/>
                    <a:pt x="69" y="49"/>
                  </a:cubicBezTo>
                  <a:cubicBezTo>
                    <a:pt x="67" y="52"/>
                    <a:pt x="70" y="57"/>
                    <a:pt x="69" y="58"/>
                  </a:cubicBezTo>
                  <a:cubicBezTo>
                    <a:pt x="69" y="59"/>
                    <a:pt x="62" y="64"/>
                    <a:pt x="58" y="69"/>
                  </a:cubicBezTo>
                  <a:cubicBezTo>
                    <a:pt x="56" y="73"/>
                    <a:pt x="48" y="71"/>
                    <a:pt x="45" y="73"/>
                  </a:cubicBezTo>
                  <a:cubicBezTo>
                    <a:pt x="44" y="74"/>
                    <a:pt x="41" y="73"/>
                    <a:pt x="38" y="74"/>
                  </a:cubicBezTo>
                  <a:cubicBezTo>
                    <a:pt x="36" y="76"/>
                    <a:pt x="32" y="80"/>
                    <a:pt x="32" y="78"/>
                  </a:cubicBezTo>
                  <a:cubicBezTo>
                    <a:pt x="31" y="75"/>
                    <a:pt x="25" y="77"/>
                    <a:pt x="22" y="80"/>
                  </a:cubicBezTo>
                  <a:cubicBezTo>
                    <a:pt x="20" y="83"/>
                    <a:pt x="16" y="85"/>
                    <a:pt x="13" y="85"/>
                  </a:cubicBezTo>
                  <a:cubicBezTo>
                    <a:pt x="10" y="86"/>
                    <a:pt x="10" y="89"/>
                    <a:pt x="10" y="90"/>
                  </a:cubicBezTo>
                  <a:cubicBezTo>
                    <a:pt x="9" y="91"/>
                    <a:pt x="9" y="87"/>
                    <a:pt x="9" y="86"/>
                  </a:cubicBezTo>
                  <a:cubicBezTo>
                    <a:pt x="9" y="85"/>
                    <a:pt x="6" y="87"/>
                    <a:pt x="5" y="91"/>
                  </a:cubicBezTo>
                  <a:cubicBezTo>
                    <a:pt x="4" y="95"/>
                    <a:pt x="8" y="96"/>
                    <a:pt x="5" y="99"/>
                  </a:cubicBezTo>
                  <a:cubicBezTo>
                    <a:pt x="3" y="103"/>
                    <a:pt x="0" y="107"/>
                    <a:pt x="4" y="111"/>
                  </a:cubicBezTo>
                  <a:cubicBezTo>
                    <a:pt x="8" y="116"/>
                    <a:pt x="10" y="119"/>
                    <a:pt x="8" y="122"/>
                  </a:cubicBezTo>
                  <a:cubicBezTo>
                    <a:pt x="7" y="123"/>
                    <a:pt x="5" y="117"/>
                    <a:pt x="4" y="118"/>
                  </a:cubicBezTo>
                  <a:cubicBezTo>
                    <a:pt x="3" y="119"/>
                    <a:pt x="7" y="122"/>
                    <a:pt x="6" y="122"/>
                  </a:cubicBezTo>
                  <a:cubicBezTo>
                    <a:pt x="5" y="124"/>
                    <a:pt x="1" y="117"/>
                    <a:pt x="0" y="119"/>
                  </a:cubicBezTo>
                  <a:cubicBezTo>
                    <a:pt x="0" y="121"/>
                    <a:pt x="8" y="132"/>
                    <a:pt x="8" y="135"/>
                  </a:cubicBezTo>
                  <a:cubicBezTo>
                    <a:pt x="9" y="140"/>
                    <a:pt x="15" y="144"/>
                    <a:pt x="14" y="149"/>
                  </a:cubicBezTo>
                  <a:cubicBezTo>
                    <a:pt x="14" y="156"/>
                    <a:pt x="20" y="165"/>
                    <a:pt x="21" y="167"/>
                  </a:cubicBezTo>
                  <a:cubicBezTo>
                    <a:pt x="21" y="168"/>
                    <a:pt x="19" y="172"/>
                    <a:pt x="20" y="177"/>
                  </a:cubicBezTo>
                  <a:cubicBezTo>
                    <a:pt x="20" y="181"/>
                    <a:pt x="18" y="183"/>
                    <a:pt x="15" y="183"/>
                  </a:cubicBezTo>
                  <a:cubicBezTo>
                    <a:pt x="12" y="183"/>
                    <a:pt x="14" y="187"/>
                    <a:pt x="17" y="187"/>
                  </a:cubicBezTo>
                  <a:cubicBezTo>
                    <a:pt x="20" y="188"/>
                    <a:pt x="19" y="190"/>
                    <a:pt x="22" y="193"/>
                  </a:cubicBezTo>
                  <a:cubicBezTo>
                    <a:pt x="26" y="195"/>
                    <a:pt x="34" y="194"/>
                    <a:pt x="37" y="194"/>
                  </a:cubicBezTo>
                  <a:cubicBezTo>
                    <a:pt x="40" y="194"/>
                    <a:pt x="41" y="190"/>
                    <a:pt x="45" y="189"/>
                  </a:cubicBezTo>
                  <a:cubicBezTo>
                    <a:pt x="48" y="189"/>
                    <a:pt x="47" y="188"/>
                    <a:pt x="49" y="186"/>
                  </a:cubicBezTo>
                  <a:cubicBezTo>
                    <a:pt x="51" y="183"/>
                    <a:pt x="60" y="184"/>
                    <a:pt x="69" y="184"/>
                  </a:cubicBezTo>
                  <a:cubicBezTo>
                    <a:pt x="78" y="185"/>
                    <a:pt x="81" y="183"/>
                    <a:pt x="82" y="179"/>
                  </a:cubicBezTo>
                  <a:cubicBezTo>
                    <a:pt x="83" y="176"/>
                    <a:pt x="90" y="175"/>
                    <a:pt x="92" y="173"/>
                  </a:cubicBezTo>
                  <a:cubicBezTo>
                    <a:pt x="94" y="171"/>
                    <a:pt x="97" y="171"/>
                    <a:pt x="104" y="171"/>
                  </a:cubicBezTo>
                  <a:cubicBezTo>
                    <a:pt x="110" y="171"/>
                    <a:pt x="116" y="168"/>
                    <a:pt x="120" y="166"/>
                  </a:cubicBezTo>
                  <a:cubicBezTo>
                    <a:pt x="124" y="165"/>
                    <a:pt x="131" y="165"/>
                    <a:pt x="135" y="164"/>
                  </a:cubicBezTo>
                  <a:cubicBezTo>
                    <a:pt x="140" y="163"/>
                    <a:pt x="140" y="170"/>
                    <a:pt x="144" y="169"/>
                  </a:cubicBezTo>
                  <a:cubicBezTo>
                    <a:pt x="149" y="169"/>
                    <a:pt x="151" y="171"/>
                    <a:pt x="153" y="170"/>
                  </a:cubicBezTo>
                  <a:cubicBezTo>
                    <a:pt x="155" y="170"/>
                    <a:pt x="155" y="171"/>
                    <a:pt x="157" y="172"/>
                  </a:cubicBezTo>
                  <a:cubicBezTo>
                    <a:pt x="160" y="172"/>
                    <a:pt x="160" y="174"/>
                    <a:pt x="158" y="177"/>
                  </a:cubicBezTo>
                  <a:cubicBezTo>
                    <a:pt x="156" y="179"/>
                    <a:pt x="162" y="179"/>
                    <a:pt x="164" y="183"/>
                  </a:cubicBezTo>
                  <a:cubicBezTo>
                    <a:pt x="167" y="187"/>
                    <a:pt x="164" y="188"/>
                    <a:pt x="166" y="191"/>
                  </a:cubicBezTo>
                  <a:cubicBezTo>
                    <a:pt x="168" y="195"/>
                    <a:pt x="169" y="194"/>
                    <a:pt x="173" y="189"/>
                  </a:cubicBezTo>
                  <a:cubicBezTo>
                    <a:pt x="175" y="184"/>
                    <a:pt x="179" y="187"/>
                    <a:pt x="180" y="183"/>
                  </a:cubicBezTo>
                  <a:cubicBezTo>
                    <a:pt x="180" y="180"/>
                    <a:pt x="184" y="175"/>
                    <a:pt x="186" y="177"/>
                  </a:cubicBezTo>
                  <a:cubicBezTo>
                    <a:pt x="188" y="179"/>
                    <a:pt x="185" y="180"/>
                    <a:pt x="183" y="187"/>
                  </a:cubicBezTo>
                  <a:cubicBezTo>
                    <a:pt x="181" y="195"/>
                    <a:pt x="179" y="191"/>
                    <a:pt x="178" y="194"/>
                  </a:cubicBezTo>
                  <a:cubicBezTo>
                    <a:pt x="177" y="195"/>
                    <a:pt x="186" y="196"/>
                    <a:pt x="186" y="193"/>
                  </a:cubicBezTo>
                  <a:cubicBezTo>
                    <a:pt x="186" y="189"/>
                    <a:pt x="187" y="187"/>
                    <a:pt x="189" y="191"/>
                  </a:cubicBezTo>
                  <a:cubicBezTo>
                    <a:pt x="192" y="194"/>
                    <a:pt x="187" y="197"/>
                    <a:pt x="188" y="198"/>
                  </a:cubicBezTo>
                  <a:cubicBezTo>
                    <a:pt x="189" y="200"/>
                    <a:pt x="192" y="198"/>
                    <a:pt x="194" y="198"/>
                  </a:cubicBezTo>
                  <a:cubicBezTo>
                    <a:pt x="197" y="198"/>
                    <a:pt x="200" y="205"/>
                    <a:pt x="200" y="208"/>
                  </a:cubicBezTo>
                  <a:cubicBezTo>
                    <a:pt x="199" y="212"/>
                    <a:pt x="199" y="215"/>
                    <a:pt x="204" y="218"/>
                  </a:cubicBezTo>
                  <a:cubicBezTo>
                    <a:pt x="210" y="221"/>
                    <a:pt x="208" y="221"/>
                    <a:pt x="211" y="221"/>
                  </a:cubicBezTo>
                  <a:cubicBezTo>
                    <a:pt x="216" y="221"/>
                    <a:pt x="224" y="225"/>
                    <a:pt x="226" y="227"/>
                  </a:cubicBezTo>
                  <a:cubicBezTo>
                    <a:pt x="229" y="229"/>
                    <a:pt x="235" y="225"/>
                    <a:pt x="235" y="221"/>
                  </a:cubicBezTo>
                  <a:cubicBezTo>
                    <a:pt x="237" y="218"/>
                    <a:pt x="241" y="221"/>
                    <a:pt x="239" y="222"/>
                  </a:cubicBezTo>
                  <a:cubicBezTo>
                    <a:pt x="236" y="224"/>
                    <a:pt x="240" y="227"/>
                    <a:pt x="240" y="225"/>
                  </a:cubicBezTo>
                  <a:cubicBezTo>
                    <a:pt x="240" y="222"/>
                    <a:pt x="242" y="220"/>
                    <a:pt x="242" y="223"/>
                  </a:cubicBezTo>
                  <a:cubicBezTo>
                    <a:pt x="243" y="226"/>
                    <a:pt x="247" y="226"/>
                    <a:pt x="247" y="228"/>
                  </a:cubicBezTo>
                  <a:cubicBezTo>
                    <a:pt x="248" y="230"/>
                    <a:pt x="249" y="232"/>
                    <a:pt x="249" y="230"/>
                  </a:cubicBezTo>
                  <a:cubicBezTo>
                    <a:pt x="249" y="228"/>
                    <a:pt x="250" y="226"/>
                    <a:pt x="253" y="225"/>
                  </a:cubicBezTo>
                  <a:cubicBezTo>
                    <a:pt x="256" y="224"/>
                    <a:pt x="258" y="222"/>
                    <a:pt x="260" y="220"/>
                  </a:cubicBezTo>
                  <a:cubicBezTo>
                    <a:pt x="263" y="218"/>
                    <a:pt x="274" y="218"/>
                    <a:pt x="275" y="218"/>
                  </a:cubicBezTo>
                  <a:cubicBezTo>
                    <a:pt x="277" y="218"/>
                    <a:pt x="277" y="207"/>
                    <a:pt x="278" y="203"/>
                  </a:cubicBezTo>
                  <a:cubicBezTo>
                    <a:pt x="279" y="197"/>
                    <a:pt x="282" y="196"/>
                    <a:pt x="283" y="191"/>
                  </a:cubicBezTo>
                  <a:cubicBezTo>
                    <a:pt x="284" y="185"/>
                    <a:pt x="290" y="175"/>
                    <a:pt x="292" y="175"/>
                  </a:cubicBezTo>
                  <a:cubicBezTo>
                    <a:pt x="293" y="174"/>
                    <a:pt x="295" y="173"/>
                    <a:pt x="296" y="170"/>
                  </a:cubicBezTo>
                  <a:cubicBezTo>
                    <a:pt x="296" y="167"/>
                    <a:pt x="300" y="163"/>
                    <a:pt x="300" y="159"/>
                  </a:cubicBezTo>
                  <a:cubicBezTo>
                    <a:pt x="300" y="156"/>
                    <a:pt x="302" y="151"/>
                    <a:pt x="302" y="150"/>
                  </a:cubicBezTo>
                  <a:cubicBezTo>
                    <a:pt x="301" y="149"/>
                    <a:pt x="300" y="146"/>
                    <a:pt x="303" y="143"/>
                  </a:cubicBezTo>
                  <a:cubicBezTo>
                    <a:pt x="305" y="140"/>
                    <a:pt x="302" y="137"/>
                    <a:pt x="303" y="136"/>
                  </a:cubicBezTo>
                  <a:close/>
                  <a:moveTo>
                    <a:pt x="138" y="7"/>
                  </a:moveTo>
                  <a:cubicBezTo>
                    <a:pt x="138" y="5"/>
                    <a:pt x="126" y="7"/>
                    <a:pt x="128" y="10"/>
                  </a:cubicBezTo>
                  <a:cubicBezTo>
                    <a:pt x="130" y="11"/>
                    <a:pt x="139" y="9"/>
                    <a:pt x="138" y="7"/>
                  </a:cubicBezTo>
                  <a:close/>
                  <a:moveTo>
                    <a:pt x="175" y="202"/>
                  </a:moveTo>
                  <a:cubicBezTo>
                    <a:pt x="176" y="204"/>
                    <a:pt x="183" y="203"/>
                    <a:pt x="184" y="201"/>
                  </a:cubicBezTo>
                  <a:cubicBezTo>
                    <a:pt x="185" y="198"/>
                    <a:pt x="174" y="201"/>
                    <a:pt x="175" y="202"/>
                  </a:cubicBezTo>
                  <a:close/>
                  <a:moveTo>
                    <a:pt x="249" y="248"/>
                  </a:moveTo>
                  <a:cubicBezTo>
                    <a:pt x="245" y="248"/>
                    <a:pt x="238" y="244"/>
                    <a:pt x="236" y="244"/>
                  </a:cubicBezTo>
                  <a:cubicBezTo>
                    <a:pt x="235" y="244"/>
                    <a:pt x="243" y="256"/>
                    <a:pt x="240" y="259"/>
                  </a:cubicBezTo>
                  <a:cubicBezTo>
                    <a:pt x="238" y="262"/>
                    <a:pt x="247" y="270"/>
                    <a:pt x="250" y="270"/>
                  </a:cubicBezTo>
                  <a:cubicBezTo>
                    <a:pt x="253" y="271"/>
                    <a:pt x="252" y="268"/>
                    <a:pt x="254" y="268"/>
                  </a:cubicBezTo>
                  <a:cubicBezTo>
                    <a:pt x="257" y="268"/>
                    <a:pt x="256" y="266"/>
                    <a:pt x="256" y="264"/>
                  </a:cubicBezTo>
                  <a:cubicBezTo>
                    <a:pt x="256" y="262"/>
                    <a:pt x="258" y="266"/>
                    <a:pt x="260" y="265"/>
                  </a:cubicBezTo>
                  <a:cubicBezTo>
                    <a:pt x="262" y="264"/>
                    <a:pt x="259" y="256"/>
                    <a:pt x="262" y="256"/>
                  </a:cubicBezTo>
                  <a:cubicBezTo>
                    <a:pt x="265" y="256"/>
                    <a:pt x="263" y="248"/>
                    <a:pt x="262" y="245"/>
                  </a:cubicBezTo>
                  <a:cubicBezTo>
                    <a:pt x="261" y="243"/>
                    <a:pt x="254" y="247"/>
                    <a:pt x="249" y="24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072;p79">
              <a:extLst>
                <a:ext uri="{FF2B5EF4-FFF2-40B4-BE49-F238E27FC236}">
                  <a16:creationId xmlns:a16="http://schemas.microsoft.com/office/drawing/2014/main" id="{3FAE2A3A-65EA-954D-A873-11CF7FFF7F2F}"/>
                </a:ext>
              </a:extLst>
            </p:cNvPr>
            <p:cNvSpPr/>
            <p:nvPr/>
          </p:nvSpPr>
          <p:spPr bwMode="gray">
            <a:xfrm>
              <a:off x="7879606" y="4097938"/>
              <a:ext cx="253252" cy="300212"/>
            </a:xfrm>
            <a:custGeom>
              <a:avLst/>
              <a:gdLst/>
              <a:ahLst/>
              <a:cxnLst/>
              <a:rect l="l" t="t" r="r" b="b"/>
              <a:pathLst>
                <a:path w="93" h="110" extrusionOk="0">
                  <a:moveTo>
                    <a:pt x="57" y="53"/>
                  </a:moveTo>
                  <a:cubicBezTo>
                    <a:pt x="55" y="52"/>
                    <a:pt x="55" y="54"/>
                    <a:pt x="52" y="55"/>
                  </a:cubicBezTo>
                  <a:cubicBezTo>
                    <a:pt x="49" y="56"/>
                    <a:pt x="47" y="50"/>
                    <a:pt x="44" y="52"/>
                  </a:cubicBezTo>
                  <a:cubicBezTo>
                    <a:pt x="42" y="55"/>
                    <a:pt x="44" y="56"/>
                    <a:pt x="41" y="59"/>
                  </a:cubicBezTo>
                  <a:cubicBezTo>
                    <a:pt x="37" y="62"/>
                    <a:pt x="39" y="63"/>
                    <a:pt x="34" y="69"/>
                  </a:cubicBezTo>
                  <a:cubicBezTo>
                    <a:pt x="31" y="75"/>
                    <a:pt x="16" y="79"/>
                    <a:pt x="14" y="83"/>
                  </a:cubicBezTo>
                  <a:cubicBezTo>
                    <a:pt x="12" y="86"/>
                    <a:pt x="5" y="89"/>
                    <a:pt x="5" y="91"/>
                  </a:cubicBezTo>
                  <a:cubicBezTo>
                    <a:pt x="5" y="94"/>
                    <a:pt x="0" y="96"/>
                    <a:pt x="3" y="99"/>
                  </a:cubicBezTo>
                  <a:cubicBezTo>
                    <a:pt x="5" y="102"/>
                    <a:pt x="8" y="100"/>
                    <a:pt x="9" y="102"/>
                  </a:cubicBezTo>
                  <a:cubicBezTo>
                    <a:pt x="11" y="105"/>
                    <a:pt x="14" y="103"/>
                    <a:pt x="15" y="105"/>
                  </a:cubicBezTo>
                  <a:cubicBezTo>
                    <a:pt x="16" y="107"/>
                    <a:pt x="23" y="107"/>
                    <a:pt x="29" y="101"/>
                  </a:cubicBezTo>
                  <a:cubicBezTo>
                    <a:pt x="34" y="97"/>
                    <a:pt x="32" y="94"/>
                    <a:pt x="33" y="93"/>
                  </a:cubicBezTo>
                  <a:cubicBezTo>
                    <a:pt x="35" y="92"/>
                    <a:pt x="36" y="87"/>
                    <a:pt x="37" y="86"/>
                  </a:cubicBezTo>
                  <a:cubicBezTo>
                    <a:pt x="39" y="83"/>
                    <a:pt x="40" y="80"/>
                    <a:pt x="45" y="80"/>
                  </a:cubicBezTo>
                  <a:cubicBezTo>
                    <a:pt x="51" y="80"/>
                    <a:pt x="48" y="79"/>
                    <a:pt x="48" y="76"/>
                  </a:cubicBezTo>
                  <a:cubicBezTo>
                    <a:pt x="47" y="74"/>
                    <a:pt x="53" y="73"/>
                    <a:pt x="53" y="69"/>
                  </a:cubicBezTo>
                  <a:cubicBezTo>
                    <a:pt x="53" y="65"/>
                    <a:pt x="60" y="63"/>
                    <a:pt x="58" y="60"/>
                  </a:cubicBezTo>
                  <a:cubicBezTo>
                    <a:pt x="57" y="57"/>
                    <a:pt x="60" y="55"/>
                    <a:pt x="57" y="53"/>
                  </a:cubicBezTo>
                  <a:close/>
                  <a:moveTo>
                    <a:pt x="10" y="110"/>
                  </a:moveTo>
                  <a:cubicBezTo>
                    <a:pt x="11" y="110"/>
                    <a:pt x="15" y="110"/>
                    <a:pt x="13" y="107"/>
                  </a:cubicBezTo>
                  <a:cubicBezTo>
                    <a:pt x="10" y="104"/>
                    <a:pt x="8" y="110"/>
                    <a:pt x="10" y="110"/>
                  </a:cubicBezTo>
                  <a:close/>
                  <a:moveTo>
                    <a:pt x="84" y="27"/>
                  </a:moveTo>
                  <a:cubicBezTo>
                    <a:pt x="83" y="29"/>
                    <a:pt x="80" y="27"/>
                    <a:pt x="77" y="27"/>
                  </a:cubicBezTo>
                  <a:cubicBezTo>
                    <a:pt x="74" y="27"/>
                    <a:pt x="73" y="25"/>
                    <a:pt x="73" y="22"/>
                  </a:cubicBezTo>
                  <a:cubicBezTo>
                    <a:pt x="73" y="19"/>
                    <a:pt x="72" y="16"/>
                    <a:pt x="69" y="16"/>
                  </a:cubicBezTo>
                  <a:cubicBezTo>
                    <a:pt x="67" y="17"/>
                    <a:pt x="70" y="19"/>
                    <a:pt x="69" y="20"/>
                  </a:cubicBezTo>
                  <a:cubicBezTo>
                    <a:pt x="68" y="21"/>
                    <a:pt x="67" y="18"/>
                    <a:pt x="67" y="18"/>
                  </a:cubicBezTo>
                  <a:cubicBezTo>
                    <a:pt x="65" y="18"/>
                    <a:pt x="64" y="17"/>
                    <a:pt x="64" y="14"/>
                  </a:cubicBezTo>
                  <a:cubicBezTo>
                    <a:pt x="64" y="10"/>
                    <a:pt x="61" y="11"/>
                    <a:pt x="61" y="7"/>
                  </a:cubicBezTo>
                  <a:cubicBezTo>
                    <a:pt x="61" y="3"/>
                    <a:pt x="55" y="0"/>
                    <a:pt x="52" y="0"/>
                  </a:cubicBezTo>
                  <a:cubicBezTo>
                    <a:pt x="48" y="0"/>
                    <a:pt x="52" y="6"/>
                    <a:pt x="54" y="8"/>
                  </a:cubicBezTo>
                  <a:cubicBezTo>
                    <a:pt x="55" y="10"/>
                    <a:pt x="59" y="12"/>
                    <a:pt x="59" y="13"/>
                  </a:cubicBezTo>
                  <a:cubicBezTo>
                    <a:pt x="59" y="15"/>
                    <a:pt x="61" y="18"/>
                    <a:pt x="63" y="19"/>
                  </a:cubicBezTo>
                  <a:cubicBezTo>
                    <a:pt x="66" y="20"/>
                    <a:pt x="62" y="26"/>
                    <a:pt x="62" y="30"/>
                  </a:cubicBezTo>
                  <a:cubicBezTo>
                    <a:pt x="62" y="35"/>
                    <a:pt x="58" y="34"/>
                    <a:pt x="56" y="37"/>
                  </a:cubicBezTo>
                  <a:cubicBezTo>
                    <a:pt x="54" y="40"/>
                    <a:pt x="62" y="43"/>
                    <a:pt x="66" y="46"/>
                  </a:cubicBezTo>
                  <a:cubicBezTo>
                    <a:pt x="69" y="49"/>
                    <a:pt x="63" y="56"/>
                    <a:pt x="64" y="58"/>
                  </a:cubicBezTo>
                  <a:cubicBezTo>
                    <a:pt x="65" y="59"/>
                    <a:pt x="67" y="60"/>
                    <a:pt x="70" y="59"/>
                  </a:cubicBezTo>
                  <a:cubicBezTo>
                    <a:pt x="74" y="58"/>
                    <a:pt x="76" y="50"/>
                    <a:pt x="79" y="47"/>
                  </a:cubicBezTo>
                  <a:cubicBezTo>
                    <a:pt x="81" y="45"/>
                    <a:pt x="79" y="41"/>
                    <a:pt x="81" y="40"/>
                  </a:cubicBezTo>
                  <a:cubicBezTo>
                    <a:pt x="82" y="38"/>
                    <a:pt x="84" y="38"/>
                    <a:pt x="86" y="38"/>
                  </a:cubicBezTo>
                  <a:cubicBezTo>
                    <a:pt x="88" y="38"/>
                    <a:pt x="87" y="33"/>
                    <a:pt x="89" y="33"/>
                  </a:cubicBezTo>
                  <a:cubicBezTo>
                    <a:pt x="91" y="33"/>
                    <a:pt x="91" y="30"/>
                    <a:pt x="91" y="27"/>
                  </a:cubicBezTo>
                  <a:cubicBezTo>
                    <a:pt x="93" y="23"/>
                    <a:pt x="86" y="25"/>
                    <a:pt x="84" y="2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073;p79">
              <a:extLst>
                <a:ext uri="{FF2B5EF4-FFF2-40B4-BE49-F238E27FC236}">
                  <a16:creationId xmlns:a16="http://schemas.microsoft.com/office/drawing/2014/main" id="{422FCCC7-CAC5-1222-51BF-B8144072AF7C}"/>
                </a:ext>
              </a:extLst>
            </p:cNvPr>
            <p:cNvSpPr/>
            <p:nvPr/>
          </p:nvSpPr>
          <p:spPr bwMode="gray">
            <a:xfrm>
              <a:off x="5586926" y="2417425"/>
              <a:ext cx="290148" cy="182812"/>
            </a:xfrm>
            <a:custGeom>
              <a:avLst/>
              <a:gdLst/>
              <a:ahLst/>
              <a:cxnLst/>
              <a:rect l="l" t="t" r="r" b="b"/>
              <a:pathLst>
                <a:path w="106" h="67" extrusionOk="0">
                  <a:moveTo>
                    <a:pt x="105" y="42"/>
                  </a:moveTo>
                  <a:cubicBezTo>
                    <a:pt x="105" y="42"/>
                    <a:pt x="101" y="40"/>
                    <a:pt x="99" y="40"/>
                  </a:cubicBezTo>
                  <a:cubicBezTo>
                    <a:pt x="97" y="40"/>
                    <a:pt x="94" y="36"/>
                    <a:pt x="91" y="35"/>
                  </a:cubicBezTo>
                  <a:cubicBezTo>
                    <a:pt x="89" y="34"/>
                    <a:pt x="84" y="32"/>
                    <a:pt x="83" y="30"/>
                  </a:cubicBezTo>
                  <a:cubicBezTo>
                    <a:pt x="81" y="28"/>
                    <a:pt x="76" y="26"/>
                    <a:pt x="76" y="25"/>
                  </a:cubicBezTo>
                  <a:cubicBezTo>
                    <a:pt x="75" y="23"/>
                    <a:pt x="74" y="21"/>
                    <a:pt x="72" y="18"/>
                  </a:cubicBezTo>
                  <a:cubicBezTo>
                    <a:pt x="70" y="16"/>
                    <a:pt x="70" y="13"/>
                    <a:pt x="69" y="13"/>
                  </a:cubicBezTo>
                  <a:cubicBezTo>
                    <a:pt x="67" y="13"/>
                    <a:pt x="58" y="13"/>
                    <a:pt x="58" y="13"/>
                  </a:cubicBezTo>
                  <a:cubicBezTo>
                    <a:pt x="58" y="11"/>
                    <a:pt x="57" y="5"/>
                    <a:pt x="56" y="4"/>
                  </a:cubicBezTo>
                  <a:cubicBezTo>
                    <a:pt x="54" y="4"/>
                    <a:pt x="51" y="3"/>
                    <a:pt x="50" y="2"/>
                  </a:cubicBezTo>
                  <a:cubicBezTo>
                    <a:pt x="49" y="2"/>
                    <a:pt x="45" y="0"/>
                    <a:pt x="44" y="2"/>
                  </a:cubicBezTo>
                  <a:cubicBezTo>
                    <a:pt x="44" y="2"/>
                    <a:pt x="43" y="2"/>
                    <a:pt x="42" y="2"/>
                  </a:cubicBezTo>
                  <a:cubicBezTo>
                    <a:pt x="41" y="2"/>
                    <a:pt x="41" y="6"/>
                    <a:pt x="39" y="5"/>
                  </a:cubicBezTo>
                  <a:cubicBezTo>
                    <a:pt x="37" y="5"/>
                    <a:pt x="33" y="8"/>
                    <a:pt x="33" y="10"/>
                  </a:cubicBezTo>
                  <a:cubicBezTo>
                    <a:pt x="33" y="11"/>
                    <a:pt x="33" y="13"/>
                    <a:pt x="31" y="13"/>
                  </a:cubicBezTo>
                  <a:cubicBezTo>
                    <a:pt x="30" y="13"/>
                    <a:pt x="28" y="13"/>
                    <a:pt x="26" y="12"/>
                  </a:cubicBezTo>
                  <a:cubicBezTo>
                    <a:pt x="25" y="12"/>
                    <a:pt x="23" y="13"/>
                    <a:pt x="20" y="11"/>
                  </a:cubicBezTo>
                  <a:cubicBezTo>
                    <a:pt x="18" y="7"/>
                    <a:pt x="14" y="3"/>
                    <a:pt x="11" y="3"/>
                  </a:cubicBezTo>
                  <a:cubicBezTo>
                    <a:pt x="9" y="3"/>
                    <a:pt x="2" y="3"/>
                    <a:pt x="4" y="8"/>
                  </a:cubicBezTo>
                  <a:cubicBezTo>
                    <a:pt x="5" y="7"/>
                    <a:pt x="6" y="6"/>
                    <a:pt x="8" y="6"/>
                  </a:cubicBezTo>
                  <a:cubicBezTo>
                    <a:pt x="12" y="7"/>
                    <a:pt x="10" y="13"/>
                    <a:pt x="13" y="13"/>
                  </a:cubicBezTo>
                  <a:cubicBezTo>
                    <a:pt x="16" y="13"/>
                    <a:pt x="20" y="17"/>
                    <a:pt x="17" y="17"/>
                  </a:cubicBezTo>
                  <a:cubicBezTo>
                    <a:pt x="14" y="17"/>
                    <a:pt x="11" y="20"/>
                    <a:pt x="9" y="19"/>
                  </a:cubicBezTo>
                  <a:cubicBezTo>
                    <a:pt x="7" y="18"/>
                    <a:pt x="3" y="16"/>
                    <a:pt x="2" y="19"/>
                  </a:cubicBezTo>
                  <a:cubicBezTo>
                    <a:pt x="1" y="22"/>
                    <a:pt x="0" y="25"/>
                    <a:pt x="4" y="25"/>
                  </a:cubicBezTo>
                  <a:cubicBezTo>
                    <a:pt x="8" y="25"/>
                    <a:pt x="7" y="27"/>
                    <a:pt x="4" y="30"/>
                  </a:cubicBezTo>
                  <a:cubicBezTo>
                    <a:pt x="2" y="32"/>
                    <a:pt x="8" y="29"/>
                    <a:pt x="8" y="31"/>
                  </a:cubicBezTo>
                  <a:cubicBezTo>
                    <a:pt x="8" y="34"/>
                    <a:pt x="11" y="34"/>
                    <a:pt x="10" y="37"/>
                  </a:cubicBezTo>
                  <a:cubicBezTo>
                    <a:pt x="9" y="39"/>
                    <a:pt x="9" y="44"/>
                    <a:pt x="10" y="48"/>
                  </a:cubicBezTo>
                  <a:cubicBezTo>
                    <a:pt x="12" y="48"/>
                    <a:pt x="15" y="47"/>
                    <a:pt x="16" y="46"/>
                  </a:cubicBezTo>
                  <a:cubicBezTo>
                    <a:pt x="17" y="45"/>
                    <a:pt x="20" y="41"/>
                    <a:pt x="22" y="41"/>
                  </a:cubicBezTo>
                  <a:cubicBezTo>
                    <a:pt x="24" y="41"/>
                    <a:pt x="27" y="42"/>
                    <a:pt x="28" y="41"/>
                  </a:cubicBezTo>
                  <a:cubicBezTo>
                    <a:pt x="29" y="39"/>
                    <a:pt x="35" y="39"/>
                    <a:pt x="36" y="41"/>
                  </a:cubicBezTo>
                  <a:cubicBezTo>
                    <a:pt x="38" y="42"/>
                    <a:pt x="41" y="44"/>
                    <a:pt x="42" y="44"/>
                  </a:cubicBezTo>
                  <a:cubicBezTo>
                    <a:pt x="43" y="44"/>
                    <a:pt x="44" y="46"/>
                    <a:pt x="45" y="45"/>
                  </a:cubicBezTo>
                  <a:cubicBezTo>
                    <a:pt x="47" y="45"/>
                    <a:pt x="52" y="46"/>
                    <a:pt x="52" y="48"/>
                  </a:cubicBezTo>
                  <a:cubicBezTo>
                    <a:pt x="52" y="48"/>
                    <a:pt x="54" y="49"/>
                    <a:pt x="56" y="49"/>
                  </a:cubicBezTo>
                  <a:cubicBezTo>
                    <a:pt x="56" y="49"/>
                    <a:pt x="58" y="54"/>
                    <a:pt x="60" y="54"/>
                  </a:cubicBezTo>
                  <a:cubicBezTo>
                    <a:pt x="62" y="54"/>
                    <a:pt x="66" y="54"/>
                    <a:pt x="66" y="55"/>
                  </a:cubicBezTo>
                  <a:cubicBezTo>
                    <a:pt x="66" y="56"/>
                    <a:pt x="66" y="61"/>
                    <a:pt x="67" y="64"/>
                  </a:cubicBezTo>
                  <a:cubicBezTo>
                    <a:pt x="67" y="63"/>
                    <a:pt x="67" y="63"/>
                    <a:pt x="68" y="64"/>
                  </a:cubicBezTo>
                  <a:cubicBezTo>
                    <a:pt x="69" y="64"/>
                    <a:pt x="73" y="63"/>
                    <a:pt x="74" y="65"/>
                  </a:cubicBezTo>
                  <a:cubicBezTo>
                    <a:pt x="74" y="67"/>
                    <a:pt x="80" y="66"/>
                    <a:pt x="80" y="63"/>
                  </a:cubicBezTo>
                  <a:cubicBezTo>
                    <a:pt x="79" y="59"/>
                    <a:pt x="90" y="59"/>
                    <a:pt x="91" y="57"/>
                  </a:cubicBezTo>
                  <a:cubicBezTo>
                    <a:pt x="91" y="54"/>
                    <a:pt x="92" y="48"/>
                    <a:pt x="95" y="49"/>
                  </a:cubicBezTo>
                  <a:cubicBezTo>
                    <a:pt x="97" y="50"/>
                    <a:pt x="99" y="46"/>
                    <a:pt x="101" y="46"/>
                  </a:cubicBezTo>
                  <a:cubicBezTo>
                    <a:pt x="103" y="46"/>
                    <a:pt x="104" y="48"/>
                    <a:pt x="106" y="48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5" y="42"/>
                    <a:pt x="105" y="42"/>
                    <a:pt x="105" y="4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074;p79">
              <a:extLst>
                <a:ext uri="{FF2B5EF4-FFF2-40B4-BE49-F238E27FC236}">
                  <a16:creationId xmlns:a16="http://schemas.microsoft.com/office/drawing/2014/main" id="{25CE7C53-2156-B92B-19D3-43BB800AA6AD}"/>
                </a:ext>
              </a:extLst>
            </p:cNvPr>
            <p:cNvSpPr/>
            <p:nvPr/>
          </p:nvSpPr>
          <p:spPr bwMode="gray">
            <a:xfrm>
              <a:off x="5412501" y="2486189"/>
              <a:ext cx="399165" cy="335432"/>
            </a:xfrm>
            <a:custGeom>
              <a:avLst/>
              <a:gdLst/>
              <a:ahLst/>
              <a:cxnLst/>
              <a:rect l="l" t="t" r="r" b="b"/>
              <a:pathLst>
                <a:path w="146" h="123" extrusionOk="0">
                  <a:moveTo>
                    <a:pt x="143" y="106"/>
                  </a:moveTo>
                  <a:cubicBezTo>
                    <a:pt x="141" y="105"/>
                    <a:pt x="143" y="100"/>
                    <a:pt x="139" y="98"/>
                  </a:cubicBezTo>
                  <a:cubicBezTo>
                    <a:pt x="135" y="96"/>
                    <a:pt x="132" y="94"/>
                    <a:pt x="132" y="92"/>
                  </a:cubicBezTo>
                  <a:cubicBezTo>
                    <a:pt x="131" y="90"/>
                    <a:pt x="126" y="87"/>
                    <a:pt x="126" y="85"/>
                  </a:cubicBezTo>
                  <a:cubicBezTo>
                    <a:pt x="127" y="83"/>
                    <a:pt x="135" y="78"/>
                    <a:pt x="133" y="75"/>
                  </a:cubicBezTo>
                  <a:cubicBezTo>
                    <a:pt x="132" y="71"/>
                    <a:pt x="127" y="72"/>
                    <a:pt x="127" y="71"/>
                  </a:cubicBezTo>
                  <a:cubicBezTo>
                    <a:pt x="126" y="70"/>
                    <a:pt x="127" y="66"/>
                    <a:pt x="125" y="62"/>
                  </a:cubicBezTo>
                  <a:cubicBezTo>
                    <a:pt x="124" y="59"/>
                    <a:pt x="127" y="57"/>
                    <a:pt x="125" y="55"/>
                  </a:cubicBezTo>
                  <a:cubicBezTo>
                    <a:pt x="124" y="53"/>
                    <a:pt x="126" y="49"/>
                    <a:pt x="126" y="48"/>
                  </a:cubicBezTo>
                  <a:cubicBezTo>
                    <a:pt x="127" y="47"/>
                    <a:pt x="130" y="46"/>
                    <a:pt x="129" y="42"/>
                  </a:cubicBezTo>
                  <a:cubicBezTo>
                    <a:pt x="129" y="40"/>
                    <a:pt x="130" y="39"/>
                    <a:pt x="131" y="39"/>
                  </a:cubicBezTo>
                  <a:cubicBezTo>
                    <a:pt x="130" y="36"/>
                    <a:pt x="130" y="31"/>
                    <a:pt x="130" y="30"/>
                  </a:cubicBezTo>
                  <a:cubicBezTo>
                    <a:pt x="130" y="29"/>
                    <a:pt x="126" y="29"/>
                    <a:pt x="124" y="29"/>
                  </a:cubicBezTo>
                  <a:cubicBezTo>
                    <a:pt x="122" y="29"/>
                    <a:pt x="120" y="24"/>
                    <a:pt x="120" y="24"/>
                  </a:cubicBezTo>
                  <a:cubicBezTo>
                    <a:pt x="118" y="24"/>
                    <a:pt x="116" y="24"/>
                    <a:pt x="116" y="23"/>
                  </a:cubicBezTo>
                  <a:cubicBezTo>
                    <a:pt x="116" y="21"/>
                    <a:pt x="111" y="20"/>
                    <a:pt x="109" y="20"/>
                  </a:cubicBezTo>
                  <a:cubicBezTo>
                    <a:pt x="108" y="21"/>
                    <a:pt x="107" y="19"/>
                    <a:pt x="106" y="19"/>
                  </a:cubicBezTo>
                  <a:cubicBezTo>
                    <a:pt x="105" y="19"/>
                    <a:pt x="102" y="17"/>
                    <a:pt x="100" y="16"/>
                  </a:cubicBezTo>
                  <a:cubicBezTo>
                    <a:pt x="99" y="14"/>
                    <a:pt x="93" y="14"/>
                    <a:pt x="92" y="16"/>
                  </a:cubicBezTo>
                  <a:cubicBezTo>
                    <a:pt x="91" y="17"/>
                    <a:pt x="88" y="16"/>
                    <a:pt x="86" y="16"/>
                  </a:cubicBezTo>
                  <a:cubicBezTo>
                    <a:pt x="85" y="16"/>
                    <a:pt x="81" y="20"/>
                    <a:pt x="80" y="21"/>
                  </a:cubicBezTo>
                  <a:cubicBezTo>
                    <a:pt x="79" y="22"/>
                    <a:pt x="76" y="23"/>
                    <a:pt x="74" y="23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3" y="28"/>
                    <a:pt x="64" y="29"/>
                    <a:pt x="58" y="30"/>
                  </a:cubicBezTo>
                  <a:cubicBezTo>
                    <a:pt x="51" y="30"/>
                    <a:pt x="51" y="22"/>
                    <a:pt x="44" y="22"/>
                  </a:cubicBezTo>
                  <a:cubicBezTo>
                    <a:pt x="39" y="22"/>
                    <a:pt x="36" y="17"/>
                    <a:pt x="35" y="13"/>
                  </a:cubicBezTo>
                  <a:cubicBezTo>
                    <a:pt x="32" y="12"/>
                    <a:pt x="29" y="10"/>
                    <a:pt x="30" y="9"/>
                  </a:cubicBezTo>
                  <a:cubicBezTo>
                    <a:pt x="30" y="8"/>
                    <a:pt x="32" y="1"/>
                    <a:pt x="28" y="2"/>
                  </a:cubicBezTo>
                  <a:cubicBezTo>
                    <a:pt x="25" y="4"/>
                    <a:pt x="20" y="10"/>
                    <a:pt x="14" y="9"/>
                  </a:cubicBezTo>
                  <a:cubicBezTo>
                    <a:pt x="7" y="8"/>
                    <a:pt x="12" y="7"/>
                    <a:pt x="9" y="6"/>
                  </a:cubicBezTo>
                  <a:cubicBezTo>
                    <a:pt x="5" y="4"/>
                    <a:pt x="7" y="1"/>
                    <a:pt x="4" y="1"/>
                  </a:cubicBezTo>
                  <a:cubicBezTo>
                    <a:pt x="1" y="0"/>
                    <a:pt x="4" y="4"/>
                    <a:pt x="2" y="4"/>
                  </a:cubicBezTo>
                  <a:cubicBezTo>
                    <a:pt x="0" y="4"/>
                    <a:pt x="2" y="9"/>
                    <a:pt x="2" y="10"/>
                  </a:cubicBezTo>
                  <a:cubicBezTo>
                    <a:pt x="3" y="12"/>
                    <a:pt x="1" y="18"/>
                    <a:pt x="2" y="18"/>
                  </a:cubicBezTo>
                  <a:cubicBezTo>
                    <a:pt x="4" y="18"/>
                    <a:pt x="5" y="23"/>
                    <a:pt x="5" y="24"/>
                  </a:cubicBezTo>
                  <a:cubicBezTo>
                    <a:pt x="5" y="24"/>
                    <a:pt x="8" y="28"/>
                    <a:pt x="8" y="30"/>
                  </a:cubicBezTo>
                  <a:cubicBezTo>
                    <a:pt x="8" y="32"/>
                    <a:pt x="11" y="34"/>
                    <a:pt x="12" y="34"/>
                  </a:cubicBezTo>
                  <a:cubicBezTo>
                    <a:pt x="14" y="34"/>
                    <a:pt x="15" y="35"/>
                    <a:pt x="15" y="36"/>
                  </a:cubicBezTo>
                  <a:cubicBezTo>
                    <a:pt x="15" y="38"/>
                    <a:pt x="15" y="41"/>
                    <a:pt x="15" y="41"/>
                  </a:cubicBezTo>
                  <a:cubicBezTo>
                    <a:pt x="13" y="41"/>
                    <a:pt x="13" y="47"/>
                    <a:pt x="11" y="47"/>
                  </a:cubicBezTo>
                  <a:cubicBezTo>
                    <a:pt x="10" y="47"/>
                    <a:pt x="11" y="53"/>
                    <a:pt x="12" y="54"/>
                  </a:cubicBezTo>
                  <a:cubicBezTo>
                    <a:pt x="14" y="54"/>
                    <a:pt x="15" y="56"/>
                    <a:pt x="15" y="58"/>
                  </a:cubicBezTo>
                  <a:cubicBezTo>
                    <a:pt x="15" y="59"/>
                    <a:pt x="22" y="63"/>
                    <a:pt x="24" y="63"/>
                  </a:cubicBezTo>
                  <a:cubicBezTo>
                    <a:pt x="26" y="64"/>
                    <a:pt x="27" y="67"/>
                    <a:pt x="27" y="68"/>
                  </a:cubicBezTo>
                  <a:cubicBezTo>
                    <a:pt x="28" y="69"/>
                    <a:pt x="27" y="71"/>
                    <a:pt x="27" y="72"/>
                  </a:cubicBezTo>
                  <a:cubicBezTo>
                    <a:pt x="27" y="74"/>
                    <a:pt x="29" y="75"/>
                    <a:pt x="29" y="78"/>
                  </a:cubicBezTo>
                  <a:cubicBezTo>
                    <a:pt x="29" y="79"/>
                    <a:pt x="31" y="82"/>
                    <a:pt x="34" y="83"/>
                  </a:cubicBezTo>
                  <a:cubicBezTo>
                    <a:pt x="34" y="83"/>
                    <a:pt x="35" y="83"/>
                    <a:pt x="36" y="83"/>
                  </a:cubicBezTo>
                  <a:cubicBezTo>
                    <a:pt x="38" y="83"/>
                    <a:pt x="38" y="81"/>
                    <a:pt x="39" y="82"/>
                  </a:cubicBezTo>
                  <a:cubicBezTo>
                    <a:pt x="40" y="83"/>
                    <a:pt x="42" y="82"/>
                    <a:pt x="44" y="82"/>
                  </a:cubicBezTo>
                  <a:cubicBezTo>
                    <a:pt x="46" y="82"/>
                    <a:pt x="50" y="90"/>
                    <a:pt x="51" y="94"/>
                  </a:cubicBezTo>
                  <a:cubicBezTo>
                    <a:pt x="53" y="97"/>
                    <a:pt x="53" y="99"/>
                    <a:pt x="56" y="101"/>
                  </a:cubicBezTo>
                  <a:cubicBezTo>
                    <a:pt x="58" y="102"/>
                    <a:pt x="62" y="101"/>
                    <a:pt x="64" y="105"/>
                  </a:cubicBezTo>
                  <a:cubicBezTo>
                    <a:pt x="68" y="108"/>
                    <a:pt x="77" y="111"/>
                    <a:pt x="82" y="111"/>
                  </a:cubicBezTo>
                  <a:cubicBezTo>
                    <a:pt x="85" y="112"/>
                    <a:pt x="88" y="107"/>
                    <a:pt x="94" y="108"/>
                  </a:cubicBezTo>
                  <a:cubicBezTo>
                    <a:pt x="98" y="109"/>
                    <a:pt x="97" y="116"/>
                    <a:pt x="99" y="117"/>
                  </a:cubicBezTo>
                  <a:cubicBezTo>
                    <a:pt x="101" y="120"/>
                    <a:pt x="121" y="122"/>
                    <a:pt x="125" y="123"/>
                  </a:cubicBezTo>
                  <a:cubicBezTo>
                    <a:pt x="126" y="123"/>
                    <a:pt x="130" y="123"/>
                    <a:pt x="132" y="123"/>
                  </a:cubicBezTo>
                  <a:cubicBezTo>
                    <a:pt x="132" y="123"/>
                    <a:pt x="132" y="122"/>
                    <a:pt x="132" y="121"/>
                  </a:cubicBezTo>
                  <a:cubicBezTo>
                    <a:pt x="132" y="118"/>
                    <a:pt x="135" y="115"/>
                    <a:pt x="137" y="114"/>
                  </a:cubicBezTo>
                  <a:cubicBezTo>
                    <a:pt x="140" y="113"/>
                    <a:pt x="142" y="112"/>
                    <a:pt x="144" y="112"/>
                  </a:cubicBezTo>
                  <a:cubicBezTo>
                    <a:pt x="146" y="112"/>
                    <a:pt x="144" y="107"/>
                    <a:pt x="143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075;p79">
              <a:extLst>
                <a:ext uri="{FF2B5EF4-FFF2-40B4-BE49-F238E27FC236}">
                  <a16:creationId xmlns:a16="http://schemas.microsoft.com/office/drawing/2014/main" id="{28C865DF-9444-D4CD-F7C3-89482483FCF7}"/>
                </a:ext>
              </a:extLst>
            </p:cNvPr>
            <p:cNvSpPr/>
            <p:nvPr/>
          </p:nvSpPr>
          <p:spPr bwMode="gray">
            <a:xfrm>
              <a:off x="5464493" y="2081989"/>
              <a:ext cx="821809" cy="390779"/>
            </a:xfrm>
            <a:custGeom>
              <a:avLst/>
              <a:gdLst/>
              <a:ahLst/>
              <a:cxnLst/>
              <a:rect l="l" t="t" r="r" b="b"/>
              <a:pathLst>
                <a:path w="301" h="143" extrusionOk="0">
                  <a:moveTo>
                    <a:pt x="300" y="59"/>
                  </a:moveTo>
                  <a:cubicBezTo>
                    <a:pt x="300" y="57"/>
                    <a:pt x="299" y="58"/>
                    <a:pt x="298" y="59"/>
                  </a:cubicBezTo>
                  <a:cubicBezTo>
                    <a:pt x="296" y="59"/>
                    <a:pt x="293" y="60"/>
                    <a:pt x="291" y="60"/>
                  </a:cubicBezTo>
                  <a:cubicBezTo>
                    <a:pt x="290" y="60"/>
                    <a:pt x="288" y="58"/>
                    <a:pt x="288" y="56"/>
                  </a:cubicBezTo>
                  <a:cubicBezTo>
                    <a:pt x="288" y="55"/>
                    <a:pt x="288" y="53"/>
                    <a:pt x="286" y="53"/>
                  </a:cubicBezTo>
                  <a:cubicBezTo>
                    <a:pt x="285" y="53"/>
                    <a:pt x="283" y="53"/>
                    <a:pt x="281" y="49"/>
                  </a:cubicBezTo>
                  <a:cubicBezTo>
                    <a:pt x="280" y="47"/>
                    <a:pt x="278" y="47"/>
                    <a:pt x="277" y="46"/>
                  </a:cubicBezTo>
                  <a:cubicBezTo>
                    <a:pt x="276" y="45"/>
                    <a:pt x="271" y="47"/>
                    <a:pt x="269" y="47"/>
                  </a:cubicBezTo>
                  <a:cubicBezTo>
                    <a:pt x="267" y="48"/>
                    <a:pt x="265" y="47"/>
                    <a:pt x="262" y="47"/>
                  </a:cubicBezTo>
                  <a:cubicBezTo>
                    <a:pt x="260" y="47"/>
                    <a:pt x="258" y="42"/>
                    <a:pt x="256" y="43"/>
                  </a:cubicBezTo>
                  <a:cubicBezTo>
                    <a:pt x="254" y="43"/>
                    <a:pt x="253" y="47"/>
                    <a:pt x="252" y="47"/>
                  </a:cubicBezTo>
                  <a:cubicBezTo>
                    <a:pt x="251" y="47"/>
                    <a:pt x="247" y="38"/>
                    <a:pt x="244" y="34"/>
                  </a:cubicBezTo>
                  <a:cubicBezTo>
                    <a:pt x="241" y="29"/>
                    <a:pt x="236" y="20"/>
                    <a:pt x="230" y="18"/>
                  </a:cubicBezTo>
                  <a:cubicBezTo>
                    <a:pt x="226" y="16"/>
                    <a:pt x="228" y="13"/>
                    <a:pt x="229" y="12"/>
                  </a:cubicBezTo>
                  <a:cubicBezTo>
                    <a:pt x="229" y="10"/>
                    <a:pt x="226" y="10"/>
                    <a:pt x="224" y="11"/>
                  </a:cubicBezTo>
                  <a:cubicBezTo>
                    <a:pt x="221" y="12"/>
                    <a:pt x="219" y="15"/>
                    <a:pt x="217" y="15"/>
                  </a:cubicBezTo>
                  <a:cubicBezTo>
                    <a:pt x="215" y="16"/>
                    <a:pt x="211" y="20"/>
                    <a:pt x="209" y="19"/>
                  </a:cubicBezTo>
                  <a:cubicBezTo>
                    <a:pt x="206" y="18"/>
                    <a:pt x="205" y="22"/>
                    <a:pt x="203" y="20"/>
                  </a:cubicBezTo>
                  <a:cubicBezTo>
                    <a:pt x="201" y="18"/>
                    <a:pt x="205" y="17"/>
                    <a:pt x="205" y="15"/>
                  </a:cubicBezTo>
                  <a:cubicBezTo>
                    <a:pt x="205" y="13"/>
                    <a:pt x="203" y="16"/>
                    <a:pt x="202" y="15"/>
                  </a:cubicBezTo>
                  <a:cubicBezTo>
                    <a:pt x="201" y="14"/>
                    <a:pt x="198" y="12"/>
                    <a:pt x="198" y="14"/>
                  </a:cubicBezTo>
                  <a:cubicBezTo>
                    <a:pt x="198" y="16"/>
                    <a:pt x="196" y="15"/>
                    <a:pt x="196" y="14"/>
                  </a:cubicBezTo>
                  <a:cubicBezTo>
                    <a:pt x="196" y="12"/>
                    <a:pt x="194" y="10"/>
                    <a:pt x="193" y="12"/>
                  </a:cubicBezTo>
                  <a:cubicBezTo>
                    <a:pt x="193" y="13"/>
                    <a:pt x="188" y="14"/>
                    <a:pt x="187" y="13"/>
                  </a:cubicBezTo>
                  <a:cubicBezTo>
                    <a:pt x="186" y="12"/>
                    <a:pt x="187" y="11"/>
                    <a:pt x="188" y="10"/>
                  </a:cubicBezTo>
                  <a:cubicBezTo>
                    <a:pt x="188" y="9"/>
                    <a:pt x="186" y="7"/>
                    <a:pt x="186" y="5"/>
                  </a:cubicBezTo>
                  <a:cubicBezTo>
                    <a:pt x="186" y="3"/>
                    <a:pt x="183" y="1"/>
                    <a:pt x="181" y="2"/>
                  </a:cubicBezTo>
                  <a:cubicBezTo>
                    <a:pt x="180" y="2"/>
                    <a:pt x="178" y="2"/>
                    <a:pt x="176" y="1"/>
                  </a:cubicBezTo>
                  <a:cubicBezTo>
                    <a:pt x="174" y="0"/>
                    <a:pt x="167" y="1"/>
                    <a:pt x="167" y="3"/>
                  </a:cubicBezTo>
                  <a:cubicBezTo>
                    <a:pt x="166" y="5"/>
                    <a:pt x="157" y="6"/>
                    <a:pt x="156" y="7"/>
                  </a:cubicBezTo>
                  <a:cubicBezTo>
                    <a:pt x="154" y="8"/>
                    <a:pt x="147" y="9"/>
                    <a:pt x="145" y="9"/>
                  </a:cubicBezTo>
                  <a:cubicBezTo>
                    <a:pt x="143" y="9"/>
                    <a:pt x="141" y="11"/>
                    <a:pt x="137" y="11"/>
                  </a:cubicBezTo>
                  <a:cubicBezTo>
                    <a:pt x="134" y="11"/>
                    <a:pt x="129" y="11"/>
                    <a:pt x="126" y="13"/>
                  </a:cubicBezTo>
                  <a:cubicBezTo>
                    <a:pt x="123" y="15"/>
                    <a:pt x="120" y="13"/>
                    <a:pt x="118" y="14"/>
                  </a:cubicBezTo>
                  <a:cubicBezTo>
                    <a:pt x="115" y="15"/>
                    <a:pt x="112" y="14"/>
                    <a:pt x="111" y="14"/>
                  </a:cubicBezTo>
                  <a:cubicBezTo>
                    <a:pt x="110" y="15"/>
                    <a:pt x="110" y="19"/>
                    <a:pt x="111" y="21"/>
                  </a:cubicBezTo>
                  <a:cubicBezTo>
                    <a:pt x="112" y="22"/>
                    <a:pt x="118" y="23"/>
                    <a:pt x="118" y="24"/>
                  </a:cubicBezTo>
                  <a:cubicBezTo>
                    <a:pt x="119" y="25"/>
                    <a:pt x="113" y="25"/>
                    <a:pt x="110" y="25"/>
                  </a:cubicBezTo>
                  <a:cubicBezTo>
                    <a:pt x="108" y="26"/>
                    <a:pt x="109" y="29"/>
                    <a:pt x="109" y="31"/>
                  </a:cubicBezTo>
                  <a:cubicBezTo>
                    <a:pt x="109" y="33"/>
                    <a:pt x="106" y="34"/>
                    <a:pt x="104" y="35"/>
                  </a:cubicBezTo>
                  <a:cubicBezTo>
                    <a:pt x="102" y="35"/>
                    <a:pt x="104" y="38"/>
                    <a:pt x="106" y="38"/>
                  </a:cubicBezTo>
                  <a:cubicBezTo>
                    <a:pt x="109" y="38"/>
                    <a:pt x="109" y="40"/>
                    <a:pt x="111" y="40"/>
                  </a:cubicBezTo>
                  <a:cubicBezTo>
                    <a:pt x="113" y="40"/>
                    <a:pt x="113" y="44"/>
                    <a:pt x="113" y="46"/>
                  </a:cubicBezTo>
                  <a:cubicBezTo>
                    <a:pt x="113" y="47"/>
                    <a:pt x="111" y="48"/>
                    <a:pt x="109" y="48"/>
                  </a:cubicBezTo>
                  <a:cubicBezTo>
                    <a:pt x="106" y="48"/>
                    <a:pt x="105" y="47"/>
                    <a:pt x="103" y="46"/>
                  </a:cubicBezTo>
                  <a:cubicBezTo>
                    <a:pt x="101" y="46"/>
                    <a:pt x="102" y="49"/>
                    <a:pt x="100" y="49"/>
                  </a:cubicBezTo>
                  <a:cubicBezTo>
                    <a:pt x="99" y="50"/>
                    <a:pt x="99" y="47"/>
                    <a:pt x="97" y="47"/>
                  </a:cubicBezTo>
                  <a:cubicBezTo>
                    <a:pt x="95" y="47"/>
                    <a:pt x="93" y="47"/>
                    <a:pt x="92" y="45"/>
                  </a:cubicBezTo>
                  <a:cubicBezTo>
                    <a:pt x="91" y="43"/>
                    <a:pt x="86" y="43"/>
                    <a:pt x="85" y="45"/>
                  </a:cubicBezTo>
                  <a:cubicBezTo>
                    <a:pt x="83" y="47"/>
                    <a:pt x="82" y="46"/>
                    <a:pt x="81" y="45"/>
                  </a:cubicBezTo>
                  <a:cubicBezTo>
                    <a:pt x="79" y="43"/>
                    <a:pt x="73" y="45"/>
                    <a:pt x="73" y="47"/>
                  </a:cubicBezTo>
                  <a:cubicBezTo>
                    <a:pt x="73" y="48"/>
                    <a:pt x="69" y="49"/>
                    <a:pt x="66" y="47"/>
                  </a:cubicBezTo>
                  <a:cubicBezTo>
                    <a:pt x="63" y="46"/>
                    <a:pt x="62" y="45"/>
                    <a:pt x="62" y="47"/>
                  </a:cubicBezTo>
                  <a:cubicBezTo>
                    <a:pt x="62" y="49"/>
                    <a:pt x="60" y="47"/>
                    <a:pt x="60" y="47"/>
                  </a:cubicBezTo>
                  <a:cubicBezTo>
                    <a:pt x="60" y="45"/>
                    <a:pt x="56" y="42"/>
                    <a:pt x="54" y="41"/>
                  </a:cubicBezTo>
                  <a:cubicBezTo>
                    <a:pt x="52" y="40"/>
                    <a:pt x="46" y="40"/>
                    <a:pt x="45" y="38"/>
                  </a:cubicBezTo>
                  <a:cubicBezTo>
                    <a:pt x="45" y="37"/>
                    <a:pt x="41" y="36"/>
                    <a:pt x="40" y="38"/>
                  </a:cubicBezTo>
                  <a:cubicBezTo>
                    <a:pt x="39" y="41"/>
                    <a:pt x="37" y="39"/>
                    <a:pt x="36" y="38"/>
                  </a:cubicBezTo>
                  <a:cubicBezTo>
                    <a:pt x="35" y="37"/>
                    <a:pt x="32" y="39"/>
                    <a:pt x="30" y="40"/>
                  </a:cubicBezTo>
                  <a:cubicBezTo>
                    <a:pt x="29" y="41"/>
                    <a:pt x="24" y="44"/>
                    <a:pt x="23" y="44"/>
                  </a:cubicBezTo>
                  <a:cubicBezTo>
                    <a:pt x="20" y="44"/>
                    <a:pt x="22" y="47"/>
                    <a:pt x="19" y="47"/>
                  </a:cubicBezTo>
                  <a:cubicBezTo>
                    <a:pt x="15" y="47"/>
                    <a:pt x="16" y="50"/>
                    <a:pt x="16" y="51"/>
                  </a:cubicBezTo>
                  <a:cubicBezTo>
                    <a:pt x="17" y="52"/>
                    <a:pt x="19" y="55"/>
                    <a:pt x="16" y="56"/>
                  </a:cubicBezTo>
                  <a:cubicBezTo>
                    <a:pt x="13" y="57"/>
                    <a:pt x="12" y="52"/>
                    <a:pt x="10" y="51"/>
                  </a:cubicBezTo>
                  <a:cubicBezTo>
                    <a:pt x="8" y="49"/>
                    <a:pt x="6" y="51"/>
                    <a:pt x="6" y="54"/>
                  </a:cubicBezTo>
                  <a:cubicBezTo>
                    <a:pt x="6" y="56"/>
                    <a:pt x="3" y="56"/>
                    <a:pt x="1" y="59"/>
                  </a:cubicBezTo>
                  <a:cubicBezTo>
                    <a:pt x="0" y="60"/>
                    <a:pt x="4" y="60"/>
                    <a:pt x="4" y="61"/>
                  </a:cubicBezTo>
                  <a:cubicBezTo>
                    <a:pt x="4" y="63"/>
                    <a:pt x="2" y="64"/>
                    <a:pt x="1" y="64"/>
                  </a:cubicBezTo>
                  <a:cubicBezTo>
                    <a:pt x="0" y="64"/>
                    <a:pt x="0" y="68"/>
                    <a:pt x="0" y="69"/>
                  </a:cubicBezTo>
                  <a:cubicBezTo>
                    <a:pt x="0" y="70"/>
                    <a:pt x="4" y="70"/>
                    <a:pt x="4" y="72"/>
                  </a:cubicBezTo>
                  <a:cubicBezTo>
                    <a:pt x="4" y="74"/>
                    <a:pt x="3" y="76"/>
                    <a:pt x="5" y="75"/>
                  </a:cubicBezTo>
                  <a:cubicBezTo>
                    <a:pt x="7" y="75"/>
                    <a:pt x="10" y="75"/>
                    <a:pt x="11" y="75"/>
                  </a:cubicBezTo>
                  <a:cubicBezTo>
                    <a:pt x="12" y="75"/>
                    <a:pt x="12" y="78"/>
                    <a:pt x="15" y="81"/>
                  </a:cubicBezTo>
                  <a:cubicBezTo>
                    <a:pt x="17" y="84"/>
                    <a:pt x="19" y="84"/>
                    <a:pt x="16" y="85"/>
                  </a:cubicBezTo>
                  <a:cubicBezTo>
                    <a:pt x="14" y="85"/>
                    <a:pt x="15" y="87"/>
                    <a:pt x="18" y="88"/>
                  </a:cubicBezTo>
                  <a:cubicBezTo>
                    <a:pt x="19" y="89"/>
                    <a:pt x="20" y="89"/>
                    <a:pt x="20" y="90"/>
                  </a:cubicBezTo>
                  <a:cubicBezTo>
                    <a:pt x="21" y="90"/>
                    <a:pt x="21" y="89"/>
                    <a:pt x="22" y="89"/>
                  </a:cubicBezTo>
                  <a:cubicBezTo>
                    <a:pt x="25" y="85"/>
                    <a:pt x="32" y="83"/>
                    <a:pt x="37" y="84"/>
                  </a:cubicBezTo>
                  <a:cubicBezTo>
                    <a:pt x="42" y="85"/>
                    <a:pt x="47" y="83"/>
                    <a:pt x="48" y="86"/>
                  </a:cubicBezTo>
                  <a:cubicBezTo>
                    <a:pt x="51" y="89"/>
                    <a:pt x="48" y="95"/>
                    <a:pt x="49" y="97"/>
                  </a:cubicBezTo>
                  <a:cubicBezTo>
                    <a:pt x="50" y="99"/>
                    <a:pt x="46" y="99"/>
                    <a:pt x="42" y="99"/>
                  </a:cubicBezTo>
                  <a:cubicBezTo>
                    <a:pt x="39" y="98"/>
                    <a:pt x="32" y="100"/>
                    <a:pt x="33" y="102"/>
                  </a:cubicBezTo>
                  <a:cubicBezTo>
                    <a:pt x="34" y="104"/>
                    <a:pt x="36" y="109"/>
                    <a:pt x="32" y="107"/>
                  </a:cubicBezTo>
                  <a:cubicBezTo>
                    <a:pt x="27" y="104"/>
                    <a:pt x="25" y="109"/>
                    <a:pt x="28" y="109"/>
                  </a:cubicBezTo>
                  <a:cubicBezTo>
                    <a:pt x="31" y="109"/>
                    <a:pt x="34" y="112"/>
                    <a:pt x="34" y="114"/>
                  </a:cubicBezTo>
                  <a:cubicBezTo>
                    <a:pt x="34" y="116"/>
                    <a:pt x="34" y="121"/>
                    <a:pt x="36" y="120"/>
                  </a:cubicBezTo>
                  <a:cubicBezTo>
                    <a:pt x="38" y="119"/>
                    <a:pt x="38" y="122"/>
                    <a:pt x="42" y="122"/>
                  </a:cubicBezTo>
                  <a:cubicBezTo>
                    <a:pt x="45" y="122"/>
                    <a:pt x="48" y="123"/>
                    <a:pt x="45" y="126"/>
                  </a:cubicBezTo>
                  <a:cubicBezTo>
                    <a:pt x="43" y="129"/>
                    <a:pt x="47" y="137"/>
                    <a:pt x="48" y="135"/>
                  </a:cubicBezTo>
                  <a:cubicBezTo>
                    <a:pt x="48" y="134"/>
                    <a:pt x="48" y="132"/>
                    <a:pt x="48" y="131"/>
                  </a:cubicBezTo>
                  <a:cubicBezTo>
                    <a:pt x="47" y="126"/>
                    <a:pt x="54" y="126"/>
                    <a:pt x="56" y="126"/>
                  </a:cubicBezTo>
                  <a:cubicBezTo>
                    <a:pt x="59" y="126"/>
                    <a:pt x="62" y="130"/>
                    <a:pt x="65" y="134"/>
                  </a:cubicBezTo>
                  <a:cubicBezTo>
                    <a:pt x="68" y="137"/>
                    <a:pt x="71" y="134"/>
                    <a:pt x="71" y="134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90" y="97"/>
                    <a:pt x="90" y="97"/>
                    <a:pt x="90" y="97"/>
                  </a:cubicBezTo>
                  <a:cubicBezTo>
                    <a:pt x="91" y="96"/>
                    <a:pt x="91" y="96"/>
                    <a:pt x="91" y="96"/>
                  </a:cubicBezTo>
                  <a:cubicBezTo>
                    <a:pt x="93" y="92"/>
                    <a:pt x="97" y="95"/>
                    <a:pt x="97" y="96"/>
                  </a:cubicBezTo>
                  <a:cubicBezTo>
                    <a:pt x="98" y="97"/>
                    <a:pt x="98" y="92"/>
                    <a:pt x="100" y="92"/>
                  </a:cubicBezTo>
                  <a:cubicBezTo>
                    <a:pt x="103" y="92"/>
                    <a:pt x="100" y="97"/>
                    <a:pt x="102" y="97"/>
                  </a:cubicBezTo>
                  <a:cubicBezTo>
                    <a:pt x="104" y="97"/>
                    <a:pt x="108" y="102"/>
                    <a:pt x="107" y="106"/>
                  </a:cubicBezTo>
                  <a:cubicBezTo>
                    <a:pt x="109" y="109"/>
                    <a:pt x="115" y="114"/>
                    <a:pt x="115" y="116"/>
                  </a:cubicBezTo>
                  <a:cubicBezTo>
                    <a:pt x="116" y="118"/>
                    <a:pt x="123" y="114"/>
                    <a:pt x="125" y="115"/>
                  </a:cubicBezTo>
                  <a:cubicBezTo>
                    <a:pt x="126" y="116"/>
                    <a:pt x="138" y="116"/>
                    <a:pt x="140" y="116"/>
                  </a:cubicBezTo>
                  <a:cubicBezTo>
                    <a:pt x="142" y="116"/>
                    <a:pt x="144" y="120"/>
                    <a:pt x="145" y="120"/>
                  </a:cubicBezTo>
                  <a:cubicBezTo>
                    <a:pt x="148" y="121"/>
                    <a:pt x="147" y="124"/>
                    <a:pt x="147" y="127"/>
                  </a:cubicBezTo>
                  <a:cubicBezTo>
                    <a:pt x="147" y="130"/>
                    <a:pt x="151" y="133"/>
                    <a:pt x="151" y="134"/>
                  </a:cubicBezTo>
                  <a:cubicBezTo>
                    <a:pt x="152" y="137"/>
                    <a:pt x="156" y="136"/>
                    <a:pt x="157" y="136"/>
                  </a:cubicBezTo>
                  <a:cubicBezTo>
                    <a:pt x="160" y="137"/>
                    <a:pt x="164" y="138"/>
                    <a:pt x="164" y="140"/>
                  </a:cubicBezTo>
                  <a:cubicBezTo>
                    <a:pt x="164" y="143"/>
                    <a:pt x="168" y="141"/>
                    <a:pt x="168" y="139"/>
                  </a:cubicBezTo>
                  <a:cubicBezTo>
                    <a:pt x="168" y="137"/>
                    <a:pt x="170" y="135"/>
                    <a:pt x="175" y="134"/>
                  </a:cubicBezTo>
                  <a:cubicBezTo>
                    <a:pt x="177" y="133"/>
                    <a:pt x="179" y="133"/>
                    <a:pt x="180" y="133"/>
                  </a:cubicBezTo>
                  <a:cubicBezTo>
                    <a:pt x="181" y="131"/>
                    <a:pt x="181" y="129"/>
                    <a:pt x="181" y="129"/>
                  </a:cubicBezTo>
                  <a:cubicBezTo>
                    <a:pt x="183" y="128"/>
                    <a:pt x="186" y="126"/>
                    <a:pt x="186" y="123"/>
                  </a:cubicBezTo>
                  <a:cubicBezTo>
                    <a:pt x="186" y="122"/>
                    <a:pt x="193" y="122"/>
                    <a:pt x="196" y="123"/>
                  </a:cubicBezTo>
                  <a:cubicBezTo>
                    <a:pt x="200" y="125"/>
                    <a:pt x="203" y="125"/>
                    <a:pt x="203" y="122"/>
                  </a:cubicBezTo>
                  <a:cubicBezTo>
                    <a:pt x="204" y="120"/>
                    <a:pt x="209" y="119"/>
                    <a:pt x="211" y="120"/>
                  </a:cubicBezTo>
                  <a:cubicBezTo>
                    <a:pt x="213" y="121"/>
                    <a:pt x="217" y="123"/>
                    <a:pt x="220" y="122"/>
                  </a:cubicBezTo>
                  <a:cubicBezTo>
                    <a:pt x="223" y="122"/>
                    <a:pt x="236" y="122"/>
                    <a:pt x="240" y="123"/>
                  </a:cubicBezTo>
                  <a:cubicBezTo>
                    <a:pt x="243" y="124"/>
                    <a:pt x="244" y="122"/>
                    <a:pt x="247" y="125"/>
                  </a:cubicBezTo>
                  <a:cubicBezTo>
                    <a:pt x="249" y="128"/>
                    <a:pt x="250" y="125"/>
                    <a:pt x="253" y="128"/>
                  </a:cubicBezTo>
                  <a:cubicBezTo>
                    <a:pt x="253" y="127"/>
                    <a:pt x="253" y="126"/>
                    <a:pt x="253" y="124"/>
                  </a:cubicBezTo>
                  <a:cubicBezTo>
                    <a:pt x="253" y="122"/>
                    <a:pt x="256" y="121"/>
                    <a:pt x="256" y="119"/>
                  </a:cubicBezTo>
                  <a:cubicBezTo>
                    <a:pt x="257" y="118"/>
                    <a:pt x="253" y="112"/>
                    <a:pt x="253" y="110"/>
                  </a:cubicBezTo>
                  <a:cubicBezTo>
                    <a:pt x="253" y="109"/>
                    <a:pt x="253" y="105"/>
                    <a:pt x="252" y="104"/>
                  </a:cubicBezTo>
                  <a:cubicBezTo>
                    <a:pt x="251" y="104"/>
                    <a:pt x="255" y="101"/>
                    <a:pt x="256" y="101"/>
                  </a:cubicBezTo>
                  <a:cubicBezTo>
                    <a:pt x="259" y="101"/>
                    <a:pt x="262" y="99"/>
                    <a:pt x="264" y="100"/>
                  </a:cubicBezTo>
                  <a:cubicBezTo>
                    <a:pt x="265" y="101"/>
                    <a:pt x="266" y="101"/>
                    <a:pt x="268" y="101"/>
                  </a:cubicBezTo>
                  <a:cubicBezTo>
                    <a:pt x="271" y="101"/>
                    <a:pt x="270" y="99"/>
                    <a:pt x="268" y="98"/>
                  </a:cubicBezTo>
                  <a:cubicBezTo>
                    <a:pt x="267" y="97"/>
                    <a:pt x="273" y="87"/>
                    <a:pt x="273" y="84"/>
                  </a:cubicBezTo>
                  <a:cubicBezTo>
                    <a:pt x="274" y="80"/>
                    <a:pt x="276" y="84"/>
                    <a:pt x="278" y="84"/>
                  </a:cubicBezTo>
                  <a:cubicBezTo>
                    <a:pt x="280" y="84"/>
                    <a:pt x="284" y="84"/>
                    <a:pt x="285" y="84"/>
                  </a:cubicBezTo>
                  <a:cubicBezTo>
                    <a:pt x="287" y="85"/>
                    <a:pt x="291" y="84"/>
                    <a:pt x="292" y="82"/>
                  </a:cubicBezTo>
                  <a:cubicBezTo>
                    <a:pt x="293" y="80"/>
                    <a:pt x="290" y="80"/>
                    <a:pt x="291" y="75"/>
                  </a:cubicBezTo>
                  <a:cubicBezTo>
                    <a:pt x="291" y="72"/>
                    <a:pt x="293" y="70"/>
                    <a:pt x="296" y="70"/>
                  </a:cubicBezTo>
                  <a:cubicBezTo>
                    <a:pt x="298" y="70"/>
                    <a:pt x="299" y="68"/>
                    <a:pt x="299" y="66"/>
                  </a:cubicBezTo>
                  <a:cubicBezTo>
                    <a:pt x="299" y="64"/>
                    <a:pt x="301" y="63"/>
                    <a:pt x="301" y="61"/>
                  </a:cubicBezTo>
                  <a:cubicBezTo>
                    <a:pt x="301" y="60"/>
                    <a:pt x="301" y="60"/>
                    <a:pt x="300" y="59"/>
                  </a:cubicBezTo>
                  <a:close/>
                  <a:moveTo>
                    <a:pt x="112" y="91"/>
                  </a:moveTo>
                  <a:cubicBezTo>
                    <a:pt x="111" y="92"/>
                    <a:pt x="103" y="89"/>
                    <a:pt x="102" y="88"/>
                  </a:cubicBezTo>
                  <a:cubicBezTo>
                    <a:pt x="101" y="86"/>
                    <a:pt x="114" y="88"/>
                    <a:pt x="112" y="91"/>
                  </a:cubicBezTo>
                  <a:close/>
                  <a:moveTo>
                    <a:pt x="237" y="90"/>
                  </a:moveTo>
                  <a:cubicBezTo>
                    <a:pt x="230" y="90"/>
                    <a:pt x="217" y="86"/>
                    <a:pt x="212" y="93"/>
                  </a:cubicBezTo>
                  <a:cubicBezTo>
                    <a:pt x="206" y="98"/>
                    <a:pt x="210" y="102"/>
                    <a:pt x="207" y="102"/>
                  </a:cubicBezTo>
                  <a:cubicBezTo>
                    <a:pt x="205" y="103"/>
                    <a:pt x="204" y="93"/>
                    <a:pt x="206" y="90"/>
                  </a:cubicBezTo>
                  <a:cubicBezTo>
                    <a:pt x="210" y="87"/>
                    <a:pt x="219" y="85"/>
                    <a:pt x="226" y="87"/>
                  </a:cubicBezTo>
                  <a:cubicBezTo>
                    <a:pt x="232" y="89"/>
                    <a:pt x="243" y="85"/>
                    <a:pt x="244" y="86"/>
                  </a:cubicBezTo>
                  <a:cubicBezTo>
                    <a:pt x="246" y="86"/>
                    <a:pt x="243" y="90"/>
                    <a:pt x="237" y="9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076;p79">
              <a:extLst>
                <a:ext uri="{FF2B5EF4-FFF2-40B4-BE49-F238E27FC236}">
                  <a16:creationId xmlns:a16="http://schemas.microsoft.com/office/drawing/2014/main" id="{764B3883-C4D7-D40A-15A2-7FF6C4CD1EF4}"/>
                </a:ext>
              </a:extLst>
            </p:cNvPr>
            <p:cNvSpPr/>
            <p:nvPr/>
          </p:nvSpPr>
          <p:spPr bwMode="gray">
            <a:xfrm>
              <a:off x="4775180" y="3234200"/>
              <a:ext cx="370653" cy="387424"/>
            </a:xfrm>
            <a:custGeom>
              <a:avLst/>
              <a:gdLst/>
              <a:ahLst/>
              <a:cxnLst/>
              <a:rect l="l" t="t" r="r" b="b"/>
              <a:pathLst>
                <a:path w="136" h="142" extrusionOk="0">
                  <a:moveTo>
                    <a:pt x="124" y="94"/>
                  </a:moveTo>
                  <a:cubicBezTo>
                    <a:pt x="121" y="92"/>
                    <a:pt x="120" y="67"/>
                    <a:pt x="122" y="66"/>
                  </a:cubicBezTo>
                  <a:cubicBezTo>
                    <a:pt x="122" y="66"/>
                    <a:pt x="122" y="66"/>
                    <a:pt x="122" y="67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2" y="62"/>
                    <a:pt x="122" y="62"/>
                    <a:pt x="121" y="61"/>
                  </a:cubicBezTo>
                  <a:cubicBezTo>
                    <a:pt x="121" y="61"/>
                    <a:pt x="120" y="61"/>
                    <a:pt x="120" y="59"/>
                  </a:cubicBezTo>
                  <a:cubicBezTo>
                    <a:pt x="120" y="57"/>
                    <a:pt x="122" y="57"/>
                    <a:pt x="122" y="57"/>
                  </a:cubicBezTo>
                  <a:cubicBezTo>
                    <a:pt x="122" y="57"/>
                    <a:pt x="121" y="53"/>
                    <a:pt x="123" y="53"/>
                  </a:cubicBezTo>
                  <a:cubicBezTo>
                    <a:pt x="123" y="53"/>
                    <a:pt x="123" y="52"/>
                    <a:pt x="123" y="52"/>
                  </a:cubicBezTo>
                  <a:cubicBezTo>
                    <a:pt x="124" y="51"/>
                    <a:pt x="124" y="48"/>
                    <a:pt x="124" y="46"/>
                  </a:cubicBezTo>
                  <a:cubicBezTo>
                    <a:pt x="124" y="44"/>
                    <a:pt x="125" y="42"/>
                    <a:pt x="126" y="40"/>
                  </a:cubicBezTo>
                  <a:cubicBezTo>
                    <a:pt x="127" y="38"/>
                    <a:pt x="126" y="35"/>
                    <a:pt x="128" y="34"/>
                  </a:cubicBezTo>
                  <a:cubicBezTo>
                    <a:pt x="129" y="33"/>
                    <a:pt x="129" y="31"/>
                    <a:pt x="131" y="31"/>
                  </a:cubicBezTo>
                  <a:cubicBezTo>
                    <a:pt x="133" y="30"/>
                    <a:pt x="134" y="30"/>
                    <a:pt x="134" y="29"/>
                  </a:cubicBezTo>
                  <a:cubicBezTo>
                    <a:pt x="134" y="28"/>
                    <a:pt x="136" y="26"/>
                    <a:pt x="136" y="25"/>
                  </a:cubicBezTo>
                  <a:cubicBezTo>
                    <a:pt x="136" y="23"/>
                    <a:pt x="134" y="23"/>
                    <a:pt x="134" y="21"/>
                  </a:cubicBezTo>
                  <a:cubicBezTo>
                    <a:pt x="134" y="19"/>
                    <a:pt x="135" y="15"/>
                    <a:pt x="135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1" y="11"/>
                    <a:pt x="126" y="8"/>
                    <a:pt x="125" y="8"/>
                  </a:cubicBezTo>
                  <a:cubicBezTo>
                    <a:pt x="124" y="7"/>
                    <a:pt x="122" y="8"/>
                    <a:pt x="122" y="8"/>
                  </a:cubicBezTo>
                  <a:cubicBezTo>
                    <a:pt x="122" y="8"/>
                    <a:pt x="120" y="6"/>
                    <a:pt x="118" y="8"/>
                  </a:cubicBezTo>
                  <a:cubicBezTo>
                    <a:pt x="116" y="9"/>
                    <a:pt x="113" y="8"/>
                    <a:pt x="113" y="8"/>
                  </a:cubicBezTo>
                  <a:cubicBezTo>
                    <a:pt x="113" y="8"/>
                    <a:pt x="111" y="7"/>
                    <a:pt x="111" y="4"/>
                  </a:cubicBezTo>
                  <a:cubicBezTo>
                    <a:pt x="110" y="3"/>
                    <a:pt x="109" y="3"/>
                    <a:pt x="108" y="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4"/>
                    <a:pt x="96" y="0"/>
                    <a:pt x="95" y="3"/>
                  </a:cubicBezTo>
                  <a:cubicBezTo>
                    <a:pt x="93" y="5"/>
                    <a:pt x="92" y="4"/>
                    <a:pt x="88" y="4"/>
                  </a:cubicBezTo>
                  <a:cubicBezTo>
                    <a:pt x="86" y="4"/>
                    <a:pt x="83" y="5"/>
                    <a:pt x="81" y="6"/>
                  </a:cubicBezTo>
                  <a:cubicBezTo>
                    <a:pt x="79" y="7"/>
                    <a:pt x="76" y="5"/>
                    <a:pt x="74" y="6"/>
                  </a:cubicBezTo>
                  <a:cubicBezTo>
                    <a:pt x="74" y="7"/>
                    <a:pt x="73" y="10"/>
                    <a:pt x="73" y="1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59" y="8"/>
                    <a:pt x="56" y="4"/>
                    <a:pt x="52" y="4"/>
                  </a:cubicBezTo>
                  <a:cubicBezTo>
                    <a:pt x="50" y="4"/>
                    <a:pt x="45" y="9"/>
                    <a:pt x="45" y="9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5" y="18"/>
                    <a:pt x="45" y="20"/>
                    <a:pt x="43" y="22"/>
                  </a:cubicBezTo>
                  <a:cubicBezTo>
                    <a:pt x="42" y="25"/>
                    <a:pt x="40" y="26"/>
                    <a:pt x="40" y="31"/>
                  </a:cubicBezTo>
                  <a:cubicBezTo>
                    <a:pt x="40" y="35"/>
                    <a:pt x="36" y="42"/>
                    <a:pt x="36" y="46"/>
                  </a:cubicBezTo>
                  <a:cubicBezTo>
                    <a:pt x="36" y="50"/>
                    <a:pt x="29" y="52"/>
                    <a:pt x="29" y="54"/>
                  </a:cubicBezTo>
                  <a:cubicBezTo>
                    <a:pt x="29" y="56"/>
                    <a:pt x="28" y="61"/>
                    <a:pt x="28" y="66"/>
                  </a:cubicBezTo>
                  <a:cubicBezTo>
                    <a:pt x="28" y="71"/>
                    <a:pt x="25" y="67"/>
                    <a:pt x="25" y="72"/>
                  </a:cubicBezTo>
                  <a:cubicBezTo>
                    <a:pt x="25" y="76"/>
                    <a:pt x="24" y="74"/>
                    <a:pt x="21" y="76"/>
                  </a:cubicBezTo>
                  <a:cubicBezTo>
                    <a:pt x="19" y="78"/>
                    <a:pt x="18" y="78"/>
                    <a:pt x="18" y="76"/>
                  </a:cubicBezTo>
                  <a:cubicBezTo>
                    <a:pt x="18" y="74"/>
                    <a:pt x="14" y="74"/>
                    <a:pt x="12" y="76"/>
                  </a:cubicBezTo>
                  <a:cubicBezTo>
                    <a:pt x="9" y="78"/>
                    <a:pt x="8" y="76"/>
                    <a:pt x="7" y="76"/>
                  </a:cubicBezTo>
                  <a:cubicBezTo>
                    <a:pt x="6" y="76"/>
                    <a:pt x="2" y="77"/>
                    <a:pt x="0" y="79"/>
                  </a:cubicBezTo>
                  <a:cubicBezTo>
                    <a:pt x="1" y="82"/>
                    <a:pt x="1" y="85"/>
                    <a:pt x="2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4" y="87"/>
                    <a:pt x="6" y="86"/>
                    <a:pt x="7" y="86"/>
                  </a:cubicBezTo>
                  <a:cubicBezTo>
                    <a:pt x="9" y="86"/>
                    <a:pt x="31" y="86"/>
                    <a:pt x="31" y="86"/>
                  </a:cubicBezTo>
                  <a:cubicBezTo>
                    <a:pt x="31" y="86"/>
                    <a:pt x="33" y="89"/>
                    <a:pt x="32" y="92"/>
                  </a:cubicBezTo>
                  <a:cubicBezTo>
                    <a:pt x="32" y="95"/>
                    <a:pt x="34" y="94"/>
                    <a:pt x="35" y="98"/>
                  </a:cubicBezTo>
                  <a:cubicBezTo>
                    <a:pt x="37" y="101"/>
                    <a:pt x="38" y="103"/>
                    <a:pt x="41" y="102"/>
                  </a:cubicBezTo>
                  <a:cubicBezTo>
                    <a:pt x="45" y="101"/>
                    <a:pt x="49" y="100"/>
                    <a:pt x="50" y="100"/>
                  </a:cubicBezTo>
                  <a:cubicBezTo>
                    <a:pt x="51" y="101"/>
                    <a:pt x="51" y="95"/>
                    <a:pt x="53" y="94"/>
                  </a:cubicBezTo>
                  <a:cubicBezTo>
                    <a:pt x="55" y="93"/>
                    <a:pt x="59" y="94"/>
                    <a:pt x="59" y="94"/>
                  </a:cubicBezTo>
                  <a:cubicBezTo>
                    <a:pt x="59" y="94"/>
                    <a:pt x="59" y="96"/>
                    <a:pt x="62" y="96"/>
                  </a:cubicBezTo>
                  <a:cubicBezTo>
                    <a:pt x="66" y="96"/>
                    <a:pt x="67" y="95"/>
                    <a:pt x="67" y="97"/>
                  </a:cubicBezTo>
                  <a:cubicBezTo>
                    <a:pt x="67" y="99"/>
                    <a:pt x="68" y="102"/>
                    <a:pt x="69" y="103"/>
                  </a:cubicBezTo>
                  <a:cubicBezTo>
                    <a:pt x="70" y="104"/>
                    <a:pt x="66" y="112"/>
                    <a:pt x="68" y="113"/>
                  </a:cubicBezTo>
                  <a:cubicBezTo>
                    <a:pt x="70" y="114"/>
                    <a:pt x="72" y="118"/>
                    <a:pt x="72" y="119"/>
                  </a:cubicBezTo>
                  <a:cubicBezTo>
                    <a:pt x="71" y="121"/>
                    <a:pt x="70" y="124"/>
                    <a:pt x="72" y="125"/>
                  </a:cubicBezTo>
                  <a:cubicBezTo>
                    <a:pt x="73" y="125"/>
                    <a:pt x="73" y="123"/>
                    <a:pt x="75" y="123"/>
                  </a:cubicBezTo>
                  <a:cubicBezTo>
                    <a:pt x="77" y="123"/>
                    <a:pt x="80" y="123"/>
                    <a:pt x="82" y="122"/>
                  </a:cubicBezTo>
                  <a:cubicBezTo>
                    <a:pt x="83" y="122"/>
                    <a:pt x="84" y="122"/>
                    <a:pt x="84" y="122"/>
                  </a:cubicBezTo>
                  <a:cubicBezTo>
                    <a:pt x="86" y="123"/>
                    <a:pt x="86" y="124"/>
                    <a:pt x="86" y="124"/>
                  </a:cubicBezTo>
                  <a:cubicBezTo>
                    <a:pt x="86" y="124"/>
                    <a:pt x="86" y="127"/>
                    <a:pt x="88" y="126"/>
                  </a:cubicBezTo>
                  <a:cubicBezTo>
                    <a:pt x="89" y="125"/>
                    <a:pt x="93" y="124"/>
                    <a:pt x="93" y="126"/>
                  </a:cubicBezTo>
                  <a:cubicBezTo>
                    <a:pt x="92" y="127"/>
                    <a:pt x="94" y="130"/>
                    <a:pt x="95" y="129"/>
                  </a:cubicBezTo>
                  <a:cubicBezTo>
                    <a:pt x="96" y="129"/>
                    <a:pt x="99" y="132"/>
                    <a:pt x="101" y="132"/>
                  </a:cubicBezTo>
                  <a:cubicBezTo>
                    <a:pt x="103" y="132"/>
                    <a:pt x="104" y="132"/>
                    <a:pt x="104" y="131"/>
                  </a:cubicBezTo>
                  <a:cubicBezTo>
                    <a:pt x="104" y="129"/>
                    <a:pt x="106" y="128"/>
                    <a:pt x="107" y="129"/>
                  </a:cubicBezTo>
                  <a:cubicBezTo>
                    <a:pt x="108" y="131"/>
                    <a:pt x="110" y="134"/>
                    <a:pt x="111" y="134"/>
                  </a:cubicBezTo>
                  <a:cubicBezTo>
                    <a:pt x="112" y="134"/>
                    <a:pt x="117" y="134"/>
                    <a:pt x="117" y="134"/>
                  </a:cubicBezTo>
                  <a:cubicBezTo>
                    <a:pt x="117" y="136"/>
                    <a:pt x="118" y="140"/>
                    <a:pt x="120" y="141"/>
                  </a:cubicBezTo>
                  <a:cubicBezTo>
                    <a:pt x="122" y="142"/>
                    <a:pt x="124" y="141"/>
                    <a:pt x="124" y="141"/>
                  </a:cubicBezTo>
                  <a:cubicBezTo>
                    <a:pt x="124" y="141"/>
                    <a:pt x="126" y="140"/>
                    <a:pt x="126" y="137"/>
                  </a:cubicBezTo>
                  <a:cubicBezTo>
                    <a:pt x="126" y="135"/>
                    <a:pt x="126" y="133"/>
                    <a:pt x="125" y="133"/>
                  </a:cubicBezTo>
                  <a:cubicBezTo>
                    <a:pt x="124" y="133"/>
                    <a:pt x="123" y="134"/>
                    <a:pt x="120" y="134"/>
                  </a:cubicBezTo>
                  <a:cubicBezTo>
                    <a:pt x="118" y="134"/>
                    <a:pt x="116" y="129"/>
                    <a:pt x="115" y="128"/>
                  </a:cubicBezTo>
                  <a:cubicBezTo>
                    <a:pt x="114" y="127"/>
                    <a:pt x="117" y="123"/>
                    <a:pt x="117" y="122"/>
                  </a:cubicBezTo>
                  <a:cubicBezTo>
                    <a:pt x="117" y="119"/>
                    <a:pt x="119" y="113"/>
                    <a:pt x="117" y="113"/>
                  </a:cubicBezTo>
                  <a:cubicBezTo>
                    <a:pt x="116" y="112"/>
                    <a:pt x="117" y="111"/>
                    <a:pt x="118" y="109"/>
                  </a:cubicBezTo>
                  <a:cubicBezTo>
                    <a:pt x="120" y="108"/>
                    <a:pt x="118" y="104"/>
                    <a:pt x="120" y="104"/>
                  </a:cubicBezTo>
                  <a:cubicBezTo>
                    <a:pt x="123" y="104"/>
                    <a:pt x="128" y="104"/>
                    <a:pt x="129" y="103"/>
                  </a:cubicBezTo>
                  <a:cubicBezTo>
                    <a:pt x="129" y="102"/>
                    <a:pt x="129" y="102"/>
                    <a:pt x="129" y="102"/>
                  </a:cubicBezTo>
                  <a:cubicBezTo>
                    <a:pt x="130" y="102"/>
                    <a:pt x="130" y="101"/>
                    <a:pt x="130" y="101"/>
                  </a:cubicBezTo>
                  <a:cubicBezTo>
                    <a:pt x="128" y="99"/>
                    <a:pt x="126" y="95"/>
                    <a:pt x="124" y="94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077;p79">
              <a:extLst>
                <a:ext uri="{FF2B5EF4-FFF2-40B4-BE49-F238E27FC236}">
                  <a16:creationId xmlns:a16="http://schemas.microsoft.com/office/drawing/2014/main" id="{576FE151-FD2E-94A5-CAC3-A59C8044BB8F}"/>
                </a:ext>
              </a:extLst>
            </p:cNvPr>
            <p:cNvSpPr/>
            <p:nvPr/>
          </p:nvSpPr>
          <p:spPr bwMode="gray">
            <a:xfrm>
              <a:off x="5105581" y="3395206"/>
              <a:ext cx="31866" cy="43607"/>
            </a:xfrm>
            <a:custGeom>
              <a:avLst/>
              <a:gdLst/>
              <a:ahLst/>
              <a:cxnLst/>
              <a:rect l="l" t="t" r="r" b="b"/>
              <a:pathLst>
                <a:path w="12" h="16" extrusionOk="0">
                  <a:moveTo>
                    <a:pt x="0" y="8"/>
                  </a:moveTo>
                  <a:cubicBezTo>
                    <a:pt x="1" y="9"/>
                    <a:pt x="2" y="12"/>
                    <a:pt x="2" y="16"/>
                  </a:cubicBezTo>
                  <a:cubicBezTo>
                    <a:pt x="4" y="15"/>
                    <a:pt x="5" y="14"/>
                    <a:pt x="6" y="14"/>
                  </a:cubicBezTo>
                  <a:cubicBezTo>
                    <a:pt x="8" y="13"/>
                    <a:pt x="12" y="5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0"/>
                  </a:cubicBezTo>
                  <a:cubicBezTo>
                    <a:pt x="8" y="0"/>
                    <a:pt x="6" y="0"/>
                    <a:pt x="6" y="0"/>
                  </a:cubicBezTo>
                  <a:cubicBezTo>
                    <a:pt x="6" y="0"/>
                    <a:pt x="7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078;p79">
              <a:extLst>
                <a:ext uri="{FF2B5EF4-FFF2-40B4-BE49-F238E27FC236}">
                  <a16:creationId xmlns:a16="http://schemas.microsoft.com/office/drawing/2014/main" id="{F0EDCBF6-0683-3A41-E3C7-22F6B2B6656E}"/>
                </a:ext>
              </a:extLst>
            </p:cNvPr>
            <p:cNvSpPr/>
            <p:nvPr/>
          </p:nvSpPr>
          <p:spPr bwMode="gray">
            <a:xfrm>
              <a:off x="5127384" y="3564601"/>
              <a:ext cx="211323" cy="343819"/>
            </a:xfrm>
            <a:custGeom>
              <a:avLst/>
              <a:gdLst/>
              <a:ahLst/>
              <a:cxnLst/>
              <a:rect l="l" t="t" r="r" b="b"/>
              <a:pathLst>
                <a:path w="78" h="126" extrusionOk="0">
                  <a:moveTo>
                    <a:pt x="78" y="32"/>
                  </a:moveTo>
                  <a:cubicBezTo>
                    <a:pt x="78" y="31"/>
                    <a:pt x="76" y="21"/>
                    <a:pt x="77" y="18"/>
                  </a:cubicBezTo>
                  <a:cubicBezTo>
                    <a:pt x="77" y="14"/>
                    <a:pt x="76" y="5"/>
                    <a:pt x="76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2" y="1"/>
                    <a:pt x="68" y="3"/>
                    <a:pt x="67" y="4"/>
                  </a:cubicBezTo>
                  <a:cubicBezTo>
                    <a:pt x="67" y="6"/>
                    <a:pt x="64" y="4"/>
                    <a:pt x="63" y="6"/>
                  </a:cubicBezTo>
                  <a:cubicBezTo>
                    <a:pt x="61" y="7"/>
                    <a:pt x="59" y="6"/>
                    <a:pt x="58" y="5"/>
                  </a:cubicBezTo>
                  <a:cubicBezTo>
                    <a:pt x="56" y="5"/>
                    <a:pt x="55" y="7"/>
                    <a:pt x="55" y="8"/>
                  </a:cubicBezTo>
                  <a:cubicBezTo>
                    <a:pt x="55" y="9"/>
                    <a:pt x="53" y="8"/>
                    <a:pt x="51" y="8"/>
                  </a:cubicBezTo>
                  <a:cubicBezTo>
                    <a:pt x="50" y="8"/>
                    <a:pt x="46" y="9"/>
                    <a:pt x="45" y="9"/>
                  </a:cubicBezTo>
                  <a:cubicBezTo>
                    <a:pt x="43" y="9"/>
                    <a:pt x="44" y="8"/>
                    <a:pt x="43" y="7"/>
                  </a:cubicBezTo>
                  <a:cubicBezTo>
                    <a:pt x="41" y="7"/>
                    <a:pt x="39" y="8"/>
                    <a:pt x="38" y="8"/>
                  </a:cubicBezTo>
                  <a:cubicBezTo>
                    <a:pt x="37" y="8"/>
                    <a:pt x="35" y="8"/>
                    <a:pt x="34" y="8"/>
                  </a:cubicBezTo>
                  <a:cubicBezTo>
                    <a:pt x="34" y="8"/>
                    <a:pt x="33" y="9"/>
                    <a:pt x="33" y="10"/>
                  </a:cubicBezTo>
                  <a:cubicBezTo>
                    <a:pt x="32" y="14"/>
                    <a:pt x="36" y="22"/>
                    <a:pt x="37" y="26"/>
                  </a:cubicBezTo>
                  <a:cubicBezTo>
                    <a:pt x="38" y="27"/>
                    <a:pt x="40" y="29"/>
                    <a:pt x="41" y="30"/>
                  </a:cubicBezTo>
                  <a:cubicBezTo>
                    <a:pt x="43" y="32"/>
                    <a:pt x="41" y="32"/>
                    <a:pt x="42" y="38"/>
                  </a:cubicBezTo>
                  <a:cubicBezTo>
                    <a:pt x="42" y="43"/>
                    <a:pt x="39" y="41"/>
                    <a:pt x="37" y="43"/>
                  </a:cubicBezTo>
                  <a:cubicBezTo>
                    <a:pt x="35" y="44"/>
                    <a:pt x="37" y="48"/>
                    <a:pt x="36" y="49"/>
                  </a:cubicBezTo>
                  <a:cubicBezTo>
                    <a:pt x="36" y="50"/>
                    <a:pt x="31" y="42"/>
                    <a:pt x="30" y="40"/>
                  </a:cubicBezTo>
                  <a:cubicBezTo>
                    <a:pt x="30" y="39"/>
                    <a:pt x="31" y="33"/>
                    <a:pt x="31" y="31"/>
                  </a:cubicBezTo>
                  <a:cubicBezTo>
                    <a:pt x="31" y="28"/>
                    <a:pt x="27" y="30"/>
                    <a:pt x="25" y="30"/>
                  </a:cubicBezTo>
                  <a:cubicBezTo>
                    <a:pt x="24" y="30"/>
                    <a:pt x="21" y="26"/>
                    <a:pt x="20" y="26"/>
                  </a:cubicBezTo>
                  <a:cubicBezTo>
                    <a:pt x="20" y="26"/>
                    <a:pt x="0" y="33"/>
                    <a:pt x="0" y="33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8" y="42"/>
                    <a:pt x="11" y="43"/>
                  </a:cubicBezTo>
                  <a:cubicBezTo>
                    <a:pt x="14" y="45"/>
                    <a:pt x="19" y="46"/>
                    <a:pt x="20" y="47"/>
                  </a:cubicBezTo>
                  <a:cubicBezTo>
                    <a:pt x="21" y="47"/>
                    <a:pt x="20" y="55"/>
                    <a:pt x="20" y="58"/>
                  </a:cubicBezTo>
                  <a:cubicBezTo>
                    <a:pt x="20" y="62"/>
                    <a:pt x="17" y="63"/>
                    <a:pt x="19" y="65"/>
                  </a:cubicBezTo>
                  <a:cubicBezTo>
                    <a:pt x="20" y="66"/>
                    <a:pt x="20" y="70"/>
                    <a:pt x="20" y="70"/>
                  </a:cubicBezTo>
                  <a:cubicBezTo>
                    <a:pt x="22" y="71"/>
                    <a:pt x="19" y="75"/>
                    <a:pt x="17" y="76"/>
                  </a:cubicBezTo>
                  <a:cubicBezTo>
                    <a:pt x="15" y="77"/>
                    <a:pt x="17" y="80"/>
                    <a:pt x="15" y="83"/>
                  </a:cubicBezTo>
                  <a:cubicBezTo>
                    <a:pt x="13" y="85"/>
                    <a:pt x="9" y="89"/>
                    <a:pt x="8" y="90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2"/>
                    <a:pt x="10" y="103"/>
                    <a:pt x="12" y="104"/>
                  </a:cubicBezTo>
                  <a:cubicBezTo>
                    <a:pt x="14" y="106"/>
                    <a:pt x="13" y="117"/>
                    <a:pt x="13" y="118"/>
                  </a:cubicBezTo>
                  <a:cubicBezTo>
                    <a:pt x="12" y="119"/>
                    <a:pt x="14" y="126"/>
                    <a:pt x="14" y="126"/>
                  </a:cubicBezTo>
                  <a:cubicBezTo>
                    <a:pt x="14" y="126"/>
                    <a:pt x="17" y="126"/>
                    <a:pt x="20" y="126"/>
                  </a:cubicBezTo>
                  <a:cubicBezTo>
                    <a:pt x="20" y="125"/>
                    <a:pt x="20" y="124"/>
                    <a:pt x="20" y="123"/>
                  </a:cubicBezTo>
                  <a:cubicBezTo>
                    <a:pt x="20" y="119"/>
                    <a:pt x="18" y="122"/>
                    <a:pt x="17" y="120"/>
                  </a:cubicBezTo>
                  <a:cubicBezTo>
                    <a:pt x="16" y="117"/>
                    <a:pt x="22" y="113"/>
                    <a:pt x="28" y="112"/>
                  </a:cubicBezTo>
                  <a:cubicBezTo>
                    <a:pt x="34" y="109"/>
                    <a:pt x="37" y="108"/>
                    <a:pt x="37" y="105"/>
                  </a:cubicBezTo>
                  <a:cubicBezTo>
                    <a:pt x="38" y="103"/>
                    <a:pt x="37" y="97"/>
                    <a:pt x="38" y="95"/>
                  </a:cubicBezTo>
                  <a:cubicBezTo>
                    <a:pt x="39" y="92"/>
                    <a:pt x="38" y="90"/>
                    <a:pt x="37" y="85"/>
                  </a:cubicBezTo>
                  <a:cubicBezTo>
                    <a:pt x="36" y="80"/>
                    <a:pt x="34" y="79"/>
                    <a:pt x="33" y="76"/>
                  </a:cubicBezTo>
                  <a:cubicBezTo>
                    <a:pt x="32" y="73"/>
                    <a:pt x="32" y="70"/>
                    <a:pt x="34" y="70"/>
                  </a:cubicBezTo>
                  <a:cubicBezTo>
                    <a:pt x="36" y="70"/>
                    <a:pt x="36" y="69"/>
                    <a:pt x="38" y="66"/>
                  </a:cubicBezTo>
                  <a:cubicBezTo>
                    <a:pt x="40" y="64"/>
                    <a:pt x="41" y="65"/>
                    <a:pt x="44" y="63"/>
                  </a:cubicBezTo>
                  <a:cubicBezTo>
                    <a:pt x="47" y="60"/>
                    <a:pt x="47" y="57"/>
                    <a:pt x="52" y="54"/>
                  </a:cubicBezTo>
                  <a:cubicBezTo>
                    <a:pt x="56" y="50"/>
                    <a:pt x="62" y="51"/>
                    <a:pt x="66" y="48"/>
                  </a:cubicBezTo>
                  <a:cubicBezTo>
                    <a:pt x="71" y="45"/>
                    <a:pt x="78" y="34"/>
                    <a:pt x="78" y="3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079;p79">
              <a:extLst>
                <a:ext uri="{FF2B5EF4-FFF2-40B4-BE49-F238E27FC236}">
                  <a16:creationId xmlns:a16="http://schemas.microsoft.com/office/drawing/2014/main" id="{4766122E-F51C-950A-69B1-CC3549D46F93}"/>
                </a:ext>
              </a:extLst>
            </p:cNvPr>
            <p:cNvSpPr/>
            <p:nvPr/>
          </p:nvSpPr>
          <p:spPr bwMode="gray">
            <a:xfrm>
              <a:off x="5110611" y="3365019"/>
              <a:ext cx="223062" cy="22474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76" y="65"/>
                  </a:moveTo>
                  <a:cubicBezTo>
                    <a:pt x="76" y="61"/>
                    <a:pt x="73" y="61"/>
                    <a:pt x="73" y="58"/>
                  </a:cubicBezTo>
                  <a:cubicBezTo>
                    <a:pt x="73" y="55"/>
                    <a:pt x="73" y="52"/>
                    <a:pt x="72" y="52"/>
                  </a:cubicBezTo>
                  <a:cubicBezTo>
                    <a:pt x="71" y="52"/>
                    <a:pt x="72" y="49"/>
                    <a:pt x="74" y="46"/>
                  </a:cubicBezTo>
                  <a:cubicBezTo>
                    <a:pt x="76" y="43"/>
                    <a:pt x="70" y="43"/>
                    <a:pt x="70" y="41"/>
                  </a:cubicBezTo>
                  <a:cubicBezTo>
                    <a:pt x="70" y="39"/>
                    <a:pt x="71" y="34"/>
                    <a:pt x="73" y="29"/>
                  </a:cubicBezTo>
                  <a:cubicBezTo>
                    <a:pt x="67" y="25"/>
                    <a:pt x="60" y="20"/>
                    <a:pt x="60" y="20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4"/>
                    <a:pt x="32" y="7"/>
                    <a:pt x="30" y="8"/>
                  </a:cubicBezTo>
                  <a:cubicBezTo>
                    <a:pt x="27" y="8"/>
                    <a:pt x="33" y="12"/>
                    <a:pt x="30" y="12"/>
                  </a:cubicBezTo>
                  <a:cubicBezTo>
                    <a:pt x="27" y="13"/>
                    <a:pt x="22" y="10"/>
                    <a:pt x="18" y="12"/>
                  </a:cubicBezTo>
                  <a:cubicBezTo>
                    <a:pt x="15" y="13"/>
                    <a:pt x="16" y="7"/>
                    <a:pt x="18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1" y="1"/>
                    <a:pt x="9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2" y="8"/>
                    <a:pt x="11" y="10"/>
                  </a:cubicBezTo>
                  <a:cubicBezTo>
                    <a:pt x="11" y="11"/>
                    <a:pt x="9" y="11"/>
                    <a:pt x="8" y="11"/>
                  </a:cubicBezTo>
                  <a:cubicBezTo>
                    <a:pt x="8" y="14"/>
                    <a:pt x="8" y="15"/>
                    <a:pt x="8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6" y="24"/>
                    <a:pt x="4" y="25"/>
                  </a:cubicBezTo>
                  <a:cubicBezTo>
                    <a:pt x="3" y="25"/>
                    <a:pt x="2" y="26"/>
                    <a:pt x="0" y="27"/>
                  </a:cubicBezTo>
                  <a:cubicBezTo>
                    <a:pt x="2" y="32"/>
                    <a:pt x="3" y="39"/>
                    <a:pt x="5" y="41"/>
                  </a:cubicBezTo>
                  <a:cubicBezTo>
                    <a:pt x="9" y="44"/>
                    <a:pt x="9" y="48"/>
                    <a:pt x="9" y="51"/>
                  </a:cubicBezTo>
                  <a:cubicBezTo>
                    <a:pt x="10" y="52"/>
                    <a:pt x="13" y="55"/>
                    <a:pt x="11" y="56"/>
                  </a:cubicBezTo>
                  <a:cubicBezTo>
                    <a:pt x="10" y="57"/>
                    <a:pt x="8" y="55"/>
                    <a:pt x="7" y="53"/>
                  </a:cubicBezTo>
                  <a:cubicBezTo>
                    <a:pt x="7" y="53"/>
                    <a:pt x="7" y="54"/>
                    <a:pt x="6" y="54"/>
                  </a:cubicBezTo>
                  <a:cubicBezTo>
                    <a:pt x="6" y="54"/>
                    <a:pt x="6" y="54"/>
                    <a:pt x="6" y="55"/>
                  </a:cubicBezTo>
                  <a:cubicBezTo>
                    <a:pt x="8" y="56"/>
                    <a:pt x="11" y="58"/>
                    <a:pt x="12" y="58"/>
                  </a:cubicBezTo>
                  <a:cubicBezTo>
                    <a:pt x="13" y="58"/>
                    <a:pt x="16" y="60"/>
                    <a:pt x="18" y="61"/>
                  </a:cubicBezTo>
                  <a:cubicBezTo>
                    <a:pt x="20" y="61"/>
                    <a:pt x="27" y="63"/>
                    <a:pt x="28" y="64"/>
                  </a:cubicBezTo>
                  <a:cubicBezTo>
                    <a:pt x="28" y="65"/>
                    <a:pt x="28" y="65"/>
                    <a:pt x="28" y="65"/>
                  </a:cubicBezTo>
                  <a:cubicBezTo>
                    <a:pt x="30" y="65"/>
                    <a:pt x="32" y="65"/>
                    <a:pt x="34" y="65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6" y="65"/>
                    <a:pt x="40" y="74"/>
                    <a:pt x="40" y="80"/>
                  </a:cubicBezTo>
                  <a:cubicBezTo>
                    <a:pt x="41" y="80"/>
                    <a:pt x="43" y="80"/>
                    <a:pt x="44" y="80"/>
                  </a:cubicBezTo>
                  <a:cubicBezTo>
                    <a:pt x="45" y="80"/>
                    <a:pt x="47" y="79"/>
                    <a:pt x="48" y="79"/>
                  </a:cubicBezTo>
                  <a:cubicBezTo>
                    <a:pt x="50" y="80"/>
                    <a:pt x="49" y="82"/>
                    <a:pt x="51" y="82"/>
                  </a:cubicBezTo>
                  <a:cubicBezTo>
                    <a:pt x="52" y="82"/>
                    <a:pt x="56" y="81"/>
                    <a:pt x="57" y="81"/>
                  </a:cubicBezTo>
                  <a:cubicBezTo>
                    <a:pt x="59" y="81"/>
                    <a:pt x="61" y="82"/>
                    <a:pt x="61" y="80"/>
                  </a:cubicBezTo>
                  <a:cubicBezTo>
                    <a:pt x="61" y="79"/>
                    <a:pt x="62" y="77"/>
                    <a:pt x="64" y="77"/>
                  </a:cubicBezTo>
                  <a:cubicBezTo>
                    <a:pt x="65" y="78"/>
                    <a:pt x="67" y="79"/>
                    <a:pt x="69" y="78"/>
                  </a:cubicBezTo>
                  <a:cubicBezTo>
                    <a:pt x="70" y="76"/>
                    <a:pt x="73" y="78"/>
                    <a:pt x="73" y="76"/>
                  </a:cubicBezTo>
                  <a:cubicBezTo>
                    <a:pt x="74" y="75"/>
                    <a:pt x="78" y="74"/>
                    <a:pt x="82" y="73"/>
                  </a:cubicBezTo>
                  <a:cubicBezTo>
                    <a:pt x="82" y="68"/>
                    <a:pt x="76" y="70"/>
                    <a:pt x="76" y="6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080;p79">
              <a:extLst>
                <a:ext uri="{FF2B5EF4-FFF2-40B4-BE49-F238E27FC236}">
                  <a16:creationId xmlns:a16="http://schemas.microsoft.com/office/drawing/2014/main" id="{8688D75B-F189-1F26-9CE5-DC7B586E3294}"/>
                </a:ext>
              </a:extLst>
            </p:cNvPr>
            <p:cNvSpPr/>
            <p:nvPr/>
          </p:nvSpPr>
          <p:spPr bwMode="gray">
            <a:xfrm>
              <a:off x="5176021" y="3542799"/>
              <a:ext cx="68764" cy="157653"/>
            </a:xfrm>
            <a:custGeom>
              <a:avLst/>
              <a:gdLst/>
              <a:ahLst/>
              <a:cxnLst/>
              <a:rect l="l" t="t" r="r" b="b"/>
              <a:pathLst>
                <a:path w="25" h="58" extrusionOk="0">
                  <a:moveTo>
                    <a:pt x="23" y="38"/>
                  </a:moveTo>
                  <a:cubicBezTo>
                    <a:pt x="22" y="37"/>
                    <a:pt x="20" y="35"/>
                    <a:pt x="19" y="34"/>
                  </a:cubicBezTo>
                  <a:cubicBezTo>
                    <a:pt x="19" y="34"/>
                    <a:pt x="19" y="35"/>
                    <a:pt x="18" y="35"/>
                  </a:cubicBezTo>
                  <a:cubicBezTo>
                    <a:pt x="16" y="38"/>
                    <a:pt x="11" y="29"/>
                    <a:pt x="11" y="24"/>
                  </a:cubicBezTo>
                  <a:cubicBezTo>
                    <a:pt x="10" y="18"/>
                    <a:pt x="13" y="15"/>
                    <a:pt x="11" y="11"/>
                  </a:cubicBezTo>
                  <a:cubicBezTo>
                    <a:pt x="9" y="6"/>
                    <a:pt x="8" y="1"/>
                    <a:pt x="10" y="0"/>
                  </a:cubicBezTo>
                  <a:cubicBezTo>
                    <a:pt x="8" y="0"/>
                    <a:pt x="6" y="0"/>
                    <a:pt x="4" y="0"/>
                  </a:cubicBezTo>
                  <a:cubicBezTo>
                    <a:pt x="5" y="2"/>
                    <a:pt x="7" y="7"/>
                    <a:pt x="7" y="8"/>
                  </a:cubicBezTo>
                  <a:cubicBezTo>
                    <a:pt x="7" y="10"/>
                    <a:pt x="5" y="8"/>
                    <a:pt x="4" y="10"/>
                  </a:cubicBezTo>
                  <a:cubicBezTo>
                    <a:pt x="4" y="12"/>
                    <a:pt x="3" y="20"/>
                    <a:pt x="5" y="22"/>
                  </a:cubicBezTo>
                  <a:cubicBezTo>
                    <a:pt x="7" y="23"/>
                    <a:pt x="2" y="22"/>
                    <a:pt x="2" y="24"/>
                  </a:cubicBezTo>
                  <a:cubicBezTo>
                    <a:pt x="2" y="25"/>
                    <a:pt x="1" y="30"/>
                    <a:pt x="0" y="31"/>
                  </a:cubicBezTo>
                  <a:cubicBezTo>
                    <a:pt x="0" y="31"/>
                    <a:pt x="1" y="32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4"/>
                    <a:pt x="6" y="38"/>
                    <a:pt x="7" y="38"/>
                  </a:cubicBezTo>
                  <a:cubicBezTo>
                    <a:pt x="9" y="38"/>
                    <a:pt x="12" y="36"/>
                    <a:pt x="13" y="39"/>
                  </a:cubicBezTo>
                  <a:cubicBezTo>
                    <a:pt x="13" y="41"/>
                    <a:pt x="12" y="47"/>
                    <a:pt x="12" y="48"/>
                  </a:cubicBezTo>
                  <a:cubicBezTo>
                    <a:pt x="12" y="50"/>
                    <a:pt x="18" y="58"/>
                    <a:pt x="18" y="57"/>
                  </a:cubicBezTo>
                  <a:cubicBezTo>
                    <a:pt x="19" y="56"/>
                    <a:pt x="17" y="52"/>
                    <a:pt x="19" y="51"/>
                  </a:cubicBezTo>
                  <a:cubicBezTo>
                    <a:pt x="21" y="49"/>
                    <a:pt x="24" y="51"/>
                    <a:pt x="24" y="46"/>
                  </a:cubicBezTo>
                  <a:cubicBezTo>
                    <a:pt x="23" y="40"/>
                    <a:pt x="25" y="40"/>
                    <a:pt x="23" y="38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081;p79">
              <a:extLst>
                <a:ext uri="{FF2B5EF4-FFF2-40B4-BE49-F238E27FC236}">
                  <a16:creationId xmlns:a16="http://schemas.microsoft.com/office/drawing/2014/main" id="{8EE12D7D-975B-8E78-FF89-6399D0118279}"/>
                </a:ext>
              </a:extLst>
            </p:cNvPr>
            <p:cNvSpPr/>
            <p:nvPr/>
          </p:nvSpPr>
          <p:spPr bwMode="gray">
            <a:xfrm>
              <a:off x="7836000" y="3772569"/>
              <a:ext cx="65410" cy="51993"/>
            </a:xfrm>
            <a:custGeom>
              <a:avLst/>
              <a:gdLst/>
              <a:ahLst/>
              <a:cxnLst/>
              <a:rect l="l" t="t" r="r" b="b"/>
              <a:pathLst>
                <a:path w="24" h="19" extrusionOk="0">
                  <a:moveTo>
                    <a:pt x="0" y="2"/>
                  </a:moveTo>
                  <a:cubicBezTo>
                    <a:pt x="0" y="0"/>
                    <a:pt x="24" y="15"/>
                    <a:pt x="22" y="17"/>
                  </a:cubicBezTo>
                  <a:cubicBezTo>
                    <a:pt x="19" y="19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082;p79">
              <a:extLst>
                <a:ext uri="{FF2B5EF4-FFF2-40B4-BE49-F238E27FC236}">
                  <a16:creationId xmlns:a16="http://schemas.microsoft.com/office/drawing/2014/main" id="{04834E72-794E-4C95-6C19-EAFF86AD97F3}"/>
                </a:ext>
              </a:extLst>
            </p:cNvPr>
            <p:cNvSpPr/>
            <p:nvPr/>
          </p:nvSpPr>
          <p:spPr bwMode="gray">
            <a:xfrm>
              <a:off x="5895521" y="2461029"/>
              <a:ext cx="155977" cy="107339"/>
            </a:xfrm>
            <a:custGeom>
              <a:avLst/>
              <a:gdLst/>
              <a:ahLst/>
              <a:cxnLst/>
              <a:rect l="l" t="t" r="r" b="b"/>
              <a:pathLst>
                <a:path w="57" h="39" extrusionOk="0">
                  <a:moveTo>
                    <a:pt x="46" y="31"/>
                  </a:moveTo>
                  <a:cubicBezTo>
                    <a:pt x="48" y="32"/>
                    <a:pt x="47" y="33"/>
                    <a:pt x="49" y="33"/>
                  </a:cubicBezTo>
                  <a:cubicBezTo>
                    <a:pt x="50" y="33"/>
                    <a:pt x="53" y="33"/>
                    <a:pt x="55" y="35"/>
                  </a:cubicBezTo>
                  <a:cubicBezTo>
                    <a:pt x="56" y="34"/>
                    <a:pt x="57" y="34"/>
                    <a:pt x="57" y="34"/>
                  </a:cubicBezTo>
                  <a:cubicBezTo>
                    <a:pt x="57" y="34"/>
                    <a:pt x="56" y="27"/>
                    <a:pt x="56" y="24"/>
                  </a:cubicBezTo>
                  <a:cubicBezTo>
                    <a:pt x="55" y="22"/>
                    <a:pt x="48" y="19"/>
                    <a:pt x="48" y="19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39" y="15"/>
                    <a:pt x="37" y="14"/>
                  </a:cubicBezTo>
                  <a:cubicBezTo>
                    <a:pt x="35" y="13"/>
                    <a:pt x="33" y="15"/>
                    <a:pt x="31" y="13"/>
                  </a:cubicBezTo>
                  <a:cubicBezTo>
                    <a:pt x="30" y="11"/>
                    <a:pt x="27" y="14"/>
                    <a:pt x="24" y="12"/>
                  </a:cubicBezTo>
                  <a:cubicBezTo>
                    <a:pt x="22" y="11"/>
                    <a:pt x="14" y="13"/>
                    <a:pt x="14" y="12"/>
                  </a:cubicBezTo>
                  <a:cubicBezTo>
                    <a:pt x="13" y="10"/>
                    <a:pt x="17" y="6"/>
                    <a:pt x="19" y="7"/>
                  </a:cubicBezTo>
                  <a:cubicBezTo>
                    <a:pt x="20" y="7"/>
                    <a:pt x="21" y="7"/>
                    <a:pt x="22" y="7"/>
                  </a:cubicBezTo>
                  <a:cubicBezTo>
                    <a:pt x="23" y="6"/>
                    <a:pt x="24" y="2"/>
                    <a:pt x="24" y="1"/>
                  </a:cubicBezTo>
                  <a:cubicBezTo>
                    <a:pt x="23" y="0"/>
                    <a:pt x="21" y="1"/>
                    <a:pt x="19" y="2"/>
                  </a:cubicBezTo>
                  <a:cubicBezTo>
                    <a:pt x="17" y="4"/>
                    <a:pt x="14" y="2"/>
                    <a:pt x="13" y="4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8" y="7"/>
                    <a:pt x="10" y="11"/>
                    <a:pt x="8" y="12"/>
                  </a:cubicBezTo>
                  <a:cubicBezTo>
                    <a:pt x="5" y="13"/>
                    <a:pt x="1" y="12"/>
                    <a:pt x="0" y="14"/>
                  </a:cubicBezTo>
                  <a:cubicBezTo>
                    <a:pt x="0" y="17"/>
                    <a:pt x="5" y="18"/>
                    <a:pt x="5" y="20"/>
                  </a:cubicBezTo>
                  <a:cubicBezTo>
                    <a:pt x="5" y="22"/>
                    <a:pt x="8" y="25"/>
                    <a:pt x="6" y="27"/>
                  </a:cubicBezTo>
                  <a:cubicBezTo>
                    <a:pt x="4" y="28"/>
                    <a:pt x="3" y="31"/>
                    <a:pt x="3" y="34"/>
                  </a:cubicBezTo>
                  <a:cubicBezTo>
                    <a:pt x="4" y="35"/>
                    <a:pt x="6" y="36"/>
                    <a:pt x="6" y="35"/>
                  </a:cubicBezTo>
                  <a:cubicBezTo>
                    <a:pt x="8" y="32"/>
                    <a:pt x="14" y="35"/>
                    <a:pt x="14" y="32"/>
                  </a:cubicBezTo>
                  <a:cubicBezTo>
                    <a:pt x="14" y="31"/>
                    <a:pt x="21" y="31"/>
                    <a:pt x="21" y="30"/>
                  </a:cubicBezTo>
                  <a:cubicBezTo>
                    <a:pt x="21" y="27"/>
                    <a:pt x="25" y="22"/>
                    <a:pt x="28" y="23"/>
                  </a:cubicBezTo>
                  <a:cubicBezTo>
                    <a:pt x="30" y="23"/>
                    <a:pt x="27" y="28"/>
                    <a:pt x="31" y="29"/>
                  </a:cubicBezTo>
                  <a:cubicBezTo>
                    <a:pt x="34" y="31"/>
                    <a:pt x="29" y="36"/>
                    <a:pt x="31" y="38"/>
                  </a:cubicBezTo>
                  <a:cubicBezTo>
                    <a:pt x="32" y="39"/>
                    <a:pt x="33" y="38"/>
                    <a:pt x="35" y="38"/>
                  </a:cubicBezTo>
                  <a:cubicBezTo>
                    <a:pt x="35" y="38"/>
                    <a:pt x="37" y="37"/>
                    <a:pt x="38" y="37"/>
                  </a:cubicBezTo>
                  <a:cubicBezTo>
                    <a:pt x="41" y="34"/>
                    <a:pt x="46" y="31"/>
                    <a:pt x="46" y="3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083;p79">
              <a:extLst>
                <a:ext uri="{FF2B5EF4-FFF2-40B4-BE49-F238E27FC236}">
                  <a16:creationId xmlns:a16="http://schemas.microsoft.com/office/drawing/2014/main" id="{12F095DB-C98E-EB94-D1F6-CC30921B7DD0}"/>
                </a:ext>
              </a:extLst>
            </p:cNvPr>
            <p:cNvSpPr/>
            <p:nvPr/>
          </p:nvSpPr>
          <p:spPr bwMode="gray">
            <a:xfrm>
              <a:off x="2928624" y="2818265"/>
              <a:ext cx="18449" cy="36898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6" y="12"/>
                  </a:moveTo>
                  <a:cubicBezTo>
                    <a:pt x="6" y="13"/>
                    <a:pt x="3" y="10"/>
                    <a:pt x="3" y="9"/>
                  </a:cubicBezTo>
                  <a:cubicBezTo>
                    <a:pt x="3" y="8"/>
                    <a:pt x="0" y="7"/>
                    <a:pt x="0" y="4"/>
                  </a:cubicBezTo>
                  <a:cubicBezTo>
                    <a:pt x="0" y="1"/>
                    <a:pt x="1" y="0"/>
                    <a:pt x="3" y="2"/>
                  </a:cubicBezTo>
                  <a:cubicBezTo>
                    <a:pt x="5" y="5"/>
                    <a:pt x="4" y="7"/>
                    <a:pt x="4" y="8"/>
                  </a:cubicBezTo>
                  <a:cubicBezTo>
                    <a:pt x="4" y="9"/>
                    <a:pt x="7" y="10"/>
                    <a:pt x="6" y="1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084;p79">
              <a:extLst>
                <a:ext uri="{FF2B5EF4-FFF2-40B4-BE49-F238E27FC236}">
                  <a16:creationId xmlns:a16="http://schemas.microsoft.com/office/drawing/2014/main" id="{90558580-AC16-5A2B-E412-30A69F46AA57}"/>
                </a:ext>
              </a:extLst>
            </p:cNvPr>
            <p:cNvSpPr/>
            <p:nvPr/>
          </p:nvSpPr>
          <p:spPr bwMode="gray">
            <a:xfrm>
              <a:off x="3264057" y="3125185"/>
              <a:ext cx="21803" cy="21803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2" y="7"/>
                  </a:moveTo>
                  <a:cubicBezTo>
                    <a:pt x="0" y="6"/>
                    <a:pt x="3" y="4"/>
                    <a:pt x="1" y="3"/>
                  </a:cubicBezTo>
                  <a:cubicBezTo>
                    <a:pt x="0" y="2"/>
                    <a:pt x="5" y="0"/>
                    <a:pt x="7" y="1"/>
                  </a:cubicBezTo>
                  <a:cubicBezTo>
                    <a:pt x="8" y="3"/>
                    <a:pt x="8" y="5"/>
                    <a:pt x="7" y="6"/>
                  </a:cubicBezTo>
                  <a:cubicBezTo>
                    <a:pt x="6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085;p79">
              <a:extLst>
                <a:ext uri="{FF2B5EF4-FFF2-40B4-BE49-F238E27FC236}">
                  <a16:creationId xmlns:a16="http://schemas.microsoft.com/office/drawing/2014/main" id="{61111A22-3182-876E-B3B7-D86CCED84EB5}"/>
                </a:ext>
              </a:extLst>
            </p:cNvPr>
            <p:cNvSpPr/>
            <p:nvPr/>
          </p:nvSpPr>
          <p:spPr bwMode="gray">
            <a:xfrm>
              <a:off x="5399083" y="2452643"/>
              <a:ext cx="68764" cy="55347"/>
            </a:xfrm>
            <a:custGeom>
              <a:avLst/>
              <a:gdLst/>
              <a:ahLst/>
              <a:cxnLst/>
              <a:rect l="l" t="t" r="r" b="b"/>
              <a:pathLst>
                <a:path w="25" h="20" extrusionOk="0">
                  <a:moveTo>
                    <a:pt x="23" y="16"/>
                  </a:moveTo>
                  <a:cubicBezTo>
                    <a:pt x="23" y="14"/>
                    <a:pt x="18" y="12"/>
                    <a:pt x="18" y="10"/>
                  </a:cubicBezTo>
                  <a:cubicBezTo>
                    <a:pt x="18" y="9"/>
                    <a:pt x="15" y="6"/>
                    <a:pt x="15" y="4"/>
                  </a:cubicBezTo>
                  <a:cubicBezTo>
                    <a:pt x="15" y="3"/>
                    <a:pt x="14" y="1"/>
                    <a:pt x="13" y="1"/>
                  </a:cubicBezTo>
                  <a:cubicBezTo>
                    <a:pt x="12" y="0"/>
                    <a:pt x="9" y="0"/>
                    <a:pt x="7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3"/>
                    <a:pt x="0" y="4"/>
                    <a:pt x="0" y="7"/>
                  </a:cubicBezTo>
                  <a:cubicBezTo>
                    <a:pt x="2" y="10"/>
                    <a:pt x="5" y="9"/>
                    <a:pt x="7" y="9"/>
                  </a:cubicBezTo>
                  <a:cubicBezTo>
                    <a:pt x="7" y="9"/>
                    <a:pt x="8" y="10"/>
                    <a:pt x="8" y="12"/>
                  </a:cubicBezTo>
                  <a:cubicBezTo>
                    <a:pt x="8" y="12"/>
                    <a:pt x="8" y="12"/>
                    <a:pt x="9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4"/>
                    <a:pt x="13" y="15"/>
                    <a:pt x="14" y="15"/>
                  </a:cubicBezTo>
                  <a:cubicBezTo>
                    <a:pt x="15" y="16"/>
                    <a:pt x="16" y="14"/>
                    <a:pt x="18" y="17"/>
                  </a:cubicBezTo>
                  <a:cubicBezTo>
                    <a:pt x="19" y="18"/>
                    <a:pt x="20" y="18"/>
                    <a:pt x="19" y="20"/>
                  </a:cubicBezTo>
                  <a:cubicBezTo>
                    <a:pt x="21" y="20"/>
                    <a:pt x="23" y="20"/>
                    <a:pt x="25" y="19"/>
                  </a:cubicBezTo>
                  <a:cubicBezTo>
                    <a:pt x="24" y="18"/>
                    <a:pt x="23" y="17"/>
                    <a:pt x="23" y="1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086;p79">
              <a:extLst>
                <a:ext uri="{FF2B5EF4-FFF2-40B4-BE49-F238E27FC236}">
                  <a16:creationId xmlns:a16="http://schemas.microsoft.com/office/drawing/2014/main" id="{82BD66F1-0710-0DC7-81DB-0CB83EA59B6E}"/>
                </a:ext>
              </a:extLst>
            </p:cNvPr>
            <p:cNvSpPr/>
            <p:nvPr/>
          </p:nvSpPr>
          <p:spPr bwMode="gray">
            <a:xfrm>
              <a:off x="5429270" y="2439228"/>
              <a:ext cx="100629" cy="82182"/>
            </a:xfrm>
            <a:custGeom>
              <a:avLst/>
              <a:gdLst/>
              <a:ahLst/>
              <a:cxnLst/>
              <a:rect l="l" t="t" r="r" b="b"/>
              <a:pathLst>
                <a:path w="37" h="30" extrusionOk="0">
                  <a:moveTo>
                    <a:pt x="35" y="9"/>
                  </a:moveTo>
                  <a:cubicBezTo>
                    <a:pt x="34" y="8"/>
                    <a:pt x="31" y="4"/>
                    <a:pt x="27" y="1"/>
                  </a:cubicBezTo>
                  <a:cubicBezTo>
                    <a:pt x="26" y="4"/>
                    <a:pt x="24" y="3"/>
                    <a:pt x="23" y="4"/>
                  </a:cubicBezTo>
                  <a:cubicBezTo>
                    <a:pt x="23" y="6"/>
                    <a:pt x="21" y="4"/>
                    <a:pt x="20" y="4"/>
                  </a:cubicBezTo>
                  <a:cubicBezTo>
                    <a:pt x="19" y="4"/>
                    <a:pt x="16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1" y="1"/>
                    <a:pt x="10" y="2"/>
                    <a:pt x="10" y="3"/>
                  </a:cubicBezTo>
                  <a:cubicBezTo>
                    <a:pt x="11" y="4"/>
                    <a:pt x="13" y="4"/>
                    <a:pt x="13" y="5"/>
                  </a:cubicBezTo>
                  <a:cubicBezTo>
                    <a:pt x="12" y="6"/>
                    <a:pt x="8" y="6"/>
                    <a:pt x="7" y="5"/>
                  </a:cubicBezTo>
                  <a:cubicBezTo>
                    <a:pt x="6" y="4"/>
                    <a:pt x="2" y="3"/>
                    <a:pt x="1" y="4"/>
                  </a:cubicBezTo>
                  <a:cubicBezTo>
                    <a:pt x="1" y="4"/>
                    <a:pt x="5" y="8"/>
                    <a:pt x="4" y="9"/>
                  </a:cubicBezTo>
                  <a:cubicBezTo>
                    <a:pt x="4" y="11"/>
                    <a:pt x="7" y="14"/>
                    <a:pt x="7" y="16"/>
                  </a:cubicBezTo>
                  <a:cubicBezTo>
                    <a:pt x="7" y="17"/>
                    <a:pt x="12" y="19"/>
                    <a:pt x="12" y="21"/>
                  </a:cubicBezTo>
                  <a:cubicBezTo>
                    <a:pt x="12" y="22"/>
                    <a:pt x="13" y="23"/>
                    <a:pt x="13" y="25"/>
                  </a:cubicBezTo>
                  <a:cubicBezTo>
                    <a:pt x="16" y="23"/>
                    <a:pt x="20" y="20"/>
                    <a:pt x="22" y="19"/>
                  </a:cubicBezTo>
                  <a:cubicBezTo>
                    <a:pt x="25" y="17"/>
                    <a:pt x="24" y="25"/>
                    <a:pt x="24" y="26"/>
                  </a:cubicBezTo>
                  <a:cubicBezTo>
                    <a:pt x="23" y="27"/>
                    <a:pt x="25" y="29"/>
                    <a:pt x="28" y="30"/>
                  </a:cubicBezTo>
                  <a:cubicBezTo>
                    <a:pt x="28" y="29"/>
                    <a:pt x="29" y="27"/>
                    <a:pt x="30" y="26"/>
                  </a:cubicBezTo>
                  <a:cubicBezTo>
                    <a:pt x="34" y="21"/>
                    <a:pt x="37" y="14"/>
                    <a:pt x="35" y="9"/>
                  </a:cubicBezTo>
                  <a:close/>
                  <a:moveTo>
                    <a:pt x="3" y="20"/>
                  </a:moveTo>
                  <a:cubicBezTo>
                    <a:pt x="2" y="20"/>
                    <a:pt x="1" y="19"/>
                    <a:pt x="0" y="18"/>
                  </a:cubicBezTo>
                  <a:cubicBezTo>
                    <a:pt x="0" y="20"/>
                    <a:pt x="0" y="22"/>
                    <a:pt x="2" y="23"/>
                  </a:cubicBezTo>
                  <a:cubicBezTo>
                    <a:pt x="5" y="24"/>
                    <a:pt x="1" y="25"/>
                    <a:pt x="7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9" y="24"/>
                    <a:pt x="8" y="24"/>
                    <a:pt x="7" y="22"/>
                  </a:cubicBezTo>
                  <a:cubicBezTo>
                    <a:pt x="5" y="19"/>
                    <a:pt x="4" y="21"/>
                    <a:pt x="3" y="2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087;p79">
              <a:extLst>
                <a:ext uri="{FF2B5EF4-FFF2-40B4-BE49-F238E27FC236}">
                  <a16:creationId xmlns:a16="http://schemas.microsoft.com/office/drawing/2014/main" id="{AAD1D43D-0AE9-FB8B-0E44-DD85F51A2ED6}"/>
                </a:ext>
              </a:extLst>
            </p:cNvPr>
            <p:cNvSpPr/>
            <p:nvPr/>
          </p:nvSpPr>
          <p:spPr bwMode="gray">
            <a:xfrm>
              <a:off x="5751284" y="2523085"/>
              <a:ext cx="288472" cy="207968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103" y="11"/>
                  </a:moveTo>
                  <a:cubicBezTo>
                    <a:pt x="101" y="11"/>
                    <a:pt x="102" y="10"/>
                    <a:pt x="100" y="9"/>
                  </a:cubicBezTo>
                  <a:cubicBezTo>
                    <a:pt x="99" y="8"/>
                    <a:pt x="94" y="11"/>
                    <a:pt x="91" y="14"/>
                  </a:cubicBezTo>
                  <a:cubicBezTo>
                    <a:pt x="91" y="14"/>
                    <a:pt x="89" y="15"/>
                    <a:pt x="88" y="15"/>
                  </a:cubicBezTo>
                  <a:cubicBezTo>
                    <a:pt x="86" y="15"/>
                    <a:pt x="85" y="16"/>
                    <a:pt x="84" y="15"/>
                  </a:cubicBezTo>
                  <a:cubicBezTo>
                    <a:pt x="82" y="13"/>
                    <a:pt x="87" y="8"/>
                    <a:pt x="84" y="6"/>
                  </a:cubicBezTo>
                  <a:cubicBezTo>
                    <a:pt x="80" y="5"/>
                    <a:pt x="83" y="0"/>
                    <a:pt x="81" y="0"/>
                  </a:cubicBezTo>
                  <a:cubicBezTo>
                    <a:pt x="79" y="0"/>
                    <a:pt x="74" y="4"/>
                    <a:pt x="74" y="7"/>
                  </a:cubicBezTo>
                  <a:cubicBezTo>
                    <a:pt x="74" y="9"/>
                    <a:pt x="67" y="8"/>
                    <a:pt x="67" y="10"/>
                  </a:cubicBezTo>
                  <a:cubicBezTo>
                    <a:pt x="67" y="12"/>
                    <a:pt x="61" y="10"/>
                    <a:pt x="59" y="12"/>
                  </a:cubicBezTo>
                  <a:cubicBezTo>
                    <a:pt x="58" y="14"/>
                    <a:pt x="56" y="11"/>
                    <a:pt x="53" y="11"/>
                  </a:cubicBezTo>
                  <a:cubicBezTo>
                    <a:pt x="51" y="11"/>
                    <a:pt x="50" y="8"/>
                    <a:pt x="47" y="8"/>
                  </a:cubicBezTo>
                  <a:cubicBezTo>
                    <a:pt x="44" y="9"/>
                    <a:pt x="43" y="8"/>
                    <a:pt x="41" y="7"/>
                  </a:cubicBezTo>
                  <a:cubicBezTo>
                    <a:pt x="39" y="7"/>
                    <a:pt x="37" y="11"/>
                    <a:pt x="35" y="11"/>
                  </a:cubicBezTo>
                  <a:cubicBezTo>
                    <a:pt x="32" y="10"/>
                    <a:pt x="32" y="15"/>
                    <a:pt x="31" y="18"/>
                  </a:cubicBezTo>
                  <a:cubicBezTo>
                    <a:pt x="30" y="21"/>
                    <a:pt x="20" y="21"/>
                    <a:pt x="20" y="24"/>
                  </a:cubicBezTo>
                  <a:cubicBezTo>
                    <a:pt x="20" y="27"/>
                    <a:pt x="14" y="28"/>
                    <a:pt x="14" y="26"/>
                  </a:cubicBezTo>
                  <a:cubicBezTo>
                    <a:pt x="13" y="24"/>
                    <a:pt x="9" y="25"/>
                    <a:pt x="8" y="25"/>
                  </a:cubicBezTo>
                  <a:cubicBezTo>
                    <a:pt x="8" y="24"/>
                    <a:pt x="5" y="25"/>
                    <a:pt x="5" y="28"/>
                  </a:cubicBezTo>
                  <a:cubicBezTo>
                    <a:pt x="6" y="32"/>
                    <a:pt x="3" y="33"/>
                    <a:pt x="2" y="34"/>
                  </a:cubicBezTo>
                  <a:cubicBezTo>
                    <a:pt x="2" y="35"/>
                    <a:pt x="0" y="39"/>
                    <a:pt x="1" y="41"/>
                  </a:cubicBezTo>
                  <a:cubicBezTo>
                    <a:pt x="3" y="43"/>
                    <a:pt x="0" y="46"/>
                    <a:pt x="1" y="48"/>
                  </a:cubicBezTo>
                  <a:cubicBezTo>
                    <a:pt x="3" y="52"/>
                    <a:pt x="2" y="56"/>
                    <a:pt x="3" y="57"/>
                  </a:cubicBezTo>
                  <a:cubicBezTo>
                    <a:pt x="3" y="58"/>
                    <a:pt x="8" y="57"/>
                    <a:pt x="9" y="61"/>
                  </a:cubicBezTo>
                  <a:cubicBezTo>
                    <a:pt x="11" y="64"/>
                    <a:pt x="3" y="69"/>
                    <a:pt x="2" y="71"/>
                  </a:cubicBezTo>
                  <a:cubicBezTo>
                    <a:pt x="2" y="72"/>
                    <a:pt x="3" y="73"/>
                    <a:pt x="4" y="74"/>
                  </a:cubicBezTo>
                  <a:cubicBezTo>
                    <a:pt x="7" y="74"/>
                    <a:pt x="11" y="74"/>
                    <a:pt x="15" y="75"/>
                  </a:cubicBezTo>
                  <a:cubicBezTo>
                    <a:pt x="20" y="76"/>
                    <a:pt x="44" y="72"/>
                    <a:pt x="45" y="71"/>
                  </a:cubicBezTo>
                  <a:cubicBezTo>
                    <a:pt x="45" y="70"/>
                    <a:pt x="44" y="65"/>
                    <a:pt x="44" y="64"/>
                  </a:cubicBezTo>
                  <a:cubicBezTo>
                    <a:pt x="44" y="63"/>
                    <a:pt x="47" y="60"/>
                    <a:pt x="50" y="60"/>
                  </a:cubicBezTo>
                  <a:cubicBezTo>
                    <a:pt x="53" y="60"/>
                    <a:pt x="56" y="61"/>
                    <a:pt x="56" y="59"/>
                  </a:cubicBezTo>
                  <a:cubicBezTo>
                    <a:pt x="56" y="57"/>
                    <a:pt x="63" y="55"/>
                    <a:pt x="63" y="57"/>
                  </a:cubicBezTo>
                  <a:cubicBezTo>
                    <a:pt x="64" y="58"/>
                    <a:pt x="67" y="57"/>
                    <a:pt x="67" y="53"/>
                  </a:cubicBezTo>
                  <a:cubicBezTo>
                    <a:pt x="67" y="49"/>
                    <a:pt x="67" y="46"/>
                    <a:pt x="69" y="46"/>
                  </a:cubicBezTo>
                  <a:cubicBezTo>
                    <a:pt x="72" y="46"/>
                    <a:pt x="74" y="44"/>
                    <a:pt x="74" y="42"/>
                  </a:cubicBezTo>
                  <a:cubicBezTo>
                    <a:pt x="74" y="41"/>
                    <a:pt x="71" y="38"/>
                    <a:pt x="72" y="37"/>
                  </a:cubicBezTo>
                  <a:cubicBezTo>
                    <a:pt x="72" y="36"/>
                    <a:pt x="79" y="40"/>
                    <a:pt x="80" y="37"/>
                  </a:cubicBezTo>
                  <a:cubicBezTo>
                    <a:pt x="81" y="35"/>
                    <a:pt x="79" y="34"/>
                    <a:pt x="80" y="32"/>
                  </a:cubicBezTo>
                  <a:cubicBezTo>
                    <a:pt x="81" y="30"/>
                    <a:pt x="84" y="28"/>
                    <a:pt x="84" y="26"/>
                  </a:cubicBezTo>
                  <a:cubicBezTo>
                    <a:pt x="84" y="24"/>
                    <a:pt x="84" y="23"/>
                    <a:pt x="83" y="23"/>
                  </a:cubicBezTo>
                  <a:cubicBezTo>
                    <a:pt x="81" y="21"/>
                    <a:pt x="82" y="19"/>
                    <a:pt x="84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7" y="18"/>
                    <a:pt x="88" y="17"/>
                    <a:pt x="89" y="17"/>
                  </a:cubicBezTo>
                  <a:cubicBezTo>
                    <a:pt x="91" y="14"/>
                    <a:pt x="97" y="13"/>
                    <a:pt x="99" y="13"/>
                  </a:cubicBezTo>
                  <a:cubicBezTo>
                    <a:pt x="101" y="14"/>
                    <a:pt x="104" y="13"/>
                    <a:pt x="106" y="11"/>
                  </a:cubicBezTo>
                  <a:cubicBezTo>
                    <a:pt x="105" y="11"/>
                    <a:pt x="103" y="11"/>
                    <a:pt x="103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088;p79">
              <a:extLst>
                <a:ext uri="{FF2B5EF4-FFF2-40B4-BE49-F238E27FC236}">
                  <a16:creationId xmlns:a16="http://schemas.microsoft.com/office/drawing/2014/main" id="{5EEF7062-B489-8612-296D-4796114277BF}"/>
                </a:ext>
              </a:extLst>
            </p:cNvPr>
            <p:cNvSpPr/>
            <p:nvPr/>
          </p:nvSpPr>
          <p:spPr bwMode="gray">
            <a:xfrm>
              <a:off x="5763027" y="2556628"/>
              <a:ext cx="332078" cy="300212"/>
            </a:xfrm>
            <a:custGeom>
              <a:avLst/>
              <a:gdLst/>
              <a:ahLst/>
              <a:cxnLst/>
              <a:rect l="l" t="t" r="r" b="b"/>
              <a:pathLst>
                <a:path w="122" h="110" extrusionOk="0">
                  <a:moveTo>
                    <a:pt x="117" y="11"/>
                  </a:moveTo>
                  <a:cubicBezTo>
                    <a:pt x="113" y="10"/>
                    <a:pt x="112" y="6"/>
                    <a:pt x="112" y="5"/>
                  </a:cubicBezTo>
                  <a:cubicBezTo>
                    <a:pt x="112" y="4"/>
                    <a:pt x="109" y="2"/>
                    <a:pt x="106" y="0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103" y="0"/>
                    <a:pt x="103" y="0"/>
                    <a:pt x="102" y="0"/>
                  </a:cubicBezTo>
                  <a:cubicBezTo>
                    <a:pt x="100" y="1"/>
                    <a:pt x="97" y="2"/>
                    <a:pt x="95" y="1"/>
                  </a:cubicBezTo>
                  <a:cubicBezTo>
                    <a:pt x="93" y="1"/>
                    <a:pt x="87" y="2"/>
                    <a:pt x="85" y="5"/>
                  </a:cubicBezTo>
                  <a:cubicBezTo>
                    <a:pt x="84" y="5"/>
                    <a:pt x="83" y="6"/>
                    <a:pt x="81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78" y="7"/>
                    <a:pt x="77" y="9"/>
                    <a:pt x="79" y="11"/>
                  </a:cubicBezTo>
                  <a:cubicBezTo>
                    <a:pt x="80" y="11"/>
                    <a:pt x="80" y="12"/>
                    <a:pt x="80" y="14"/>
                  </a:cubicBezTo>
                  <a:cubicBezTo>
                    <a:pt x="80" y="16"/>
                    <a:pt x="77" y="18"/>
                    <a:pt x="76" y="20"/>
                  </a:cubicBezTo>
                  <a:cubicBezTo>
                    <a:pt x="75" y="22"/>
                    <a:pt x="77" y="23"/>
                    <a:pt x="76" y="25"/>
                  </a:cubicBezTo>
                  <a:cubicBezTo>
                    <a:pt x="75" y="28"/>
                    <a:pt x="68" y="24"/>
                    <a:pt x="68" y="25"/>
                  </a:cubicBezTo>
                  <a:cubicBezTo>
                    <a:pt x="67" y="26"/>
                    <a:pt x="70" y="29"/>
                    <a:pt x="70" y="30"/>
                  </a:cubicBezTo>
                  <a:cubicBezTo>
                    <a:pt x="70" y="32"/>
                    <a:pt x="68" y="34"/>
                    <a:pt x="65" y="34"/>
                  </a:cubicBezTo>
                  <a:cubicBezTo>
                    <a:pt x="62" y="34"/>
                    <a:pt x="62" y="37"/>
                    <a:pt x="62" y="41"/>
                  </a:cubicBezTo>
                  <a:cubicBezTo>
                    <a:pt x="62" y="46"/>
                    <a:pt x="60" y="46"/>
                    <a:pt x="59" y="45"/>
                  </a:cubicBezTo>
                  <a:cubicBezTo>
                    <a:pt x="59" y="43"/>
                    <a:pt x="51" y="46"/>
                    <a:pt x="51" y="47"/>
                  </a:cubicBezTo>
                  <a:cubicBezTo>
                    <a:pt x="51" y="49"/>
                    <a:pt x="48" y="48"/>
                    <a:pt x="46" y="48"/>
                  </a:cubicBezTo>
                  <a:cubicBezTo>
                    <a:pt x="43" y="48"/>
                    <a:pt x="40" y="51"/>
                    <a:pt x="40" y="52"/>
                  </a:cubicBezTo>
                  <a:cubicBezTo>
                    <a:pt x="40" y="53"/>
                    <a:pt x="41" y="58"/>
                    <a:pt x="41" y="59"/>
                  </a:cubicBezTo>
                  <a:cubicBezTo>
                    <a:pt x="40" y="60"/>
                    <a:pt x="15" y="64"/>
                    <a:pt x="11" y="63"/>
                  </a:cubicBezTo>
                  <a:cubicBezTo>
                    <a:pt x="7" y="62"/>
                    <a:pt x="2" y="62"/>
                    <a:pt x="0" y="62"/>
                  </a:cubicBezTo>
                  <a:cubicBezTo>
                    <a:pt x="0" y="63"/>
                    <a:pt x="2" y="65"/>
                    <a:pt x="3" y="66"/>
                  </a:cubicBezTo>
                  <a:cubicBezTo>
                    <a:pt x="4" y="69"/>
                    <a:pt x="7" y="70"/>
                    <a:pt x="11" y="72"/>
                  </a:cubicBezTo>
                  <a:cubicBezTo>
                    <a:pt x="14" y="74"/>
                    <a:pt x="12" y="80"/>
                    <a:pt x="14" y="80"/>
                  </a:cubicBezTo>
                  <a:cubicBezTo>
                    <a:pt x="16" y="81"/>
                    <a:pt x="18" y="86"/>
                    <a:pt x="16" y="86"/>
                  </a:cubicBezTo>
                  <a:cubicBezTo>
                    <a:pt x="13" y="86"/>
                    <a:pt x="12" y="87"/>
                    <a:pt x="9" y="88"/>
                  </a:cubicBezTo>
                  <a:cubicBezTo>
                    <a:pt x="7" y="89"/>
                    <a:pt x="4" y="92"/>
                    <a:pt x="4" y="95"/>
                  </a:cubicBezTo>
                  <a:cubicBezTo>
                    <a:pt x="4" y="96"/>
                    <a:pt x="4" y="97"/>
                    <a:pt x="4" y="97"/>
                  </a:cubicBezTo>
                  <a:cubicBezTo>
                    <a:pt x="11" y="98"/>
                    <a:pt x="18" y="97"/>
                    <a:pt x="18" y="96"/>
                  </a:cubicBezTo>
                  <a:cubicBezTo>
                    <a:pt x="20" y="95"/>
                    <a:pt x="23" y="94"/>
                    <a:pt x="24" y="95"/>
                  </a:cubicBezTo>
                  <a:cubicBezTo>
                    <a:pt x="25" y="97"/>
                    <a:pt x="33" y="97"/>
                    <a:pt x="36" y="95"/>
                  </a:cubicBezTo>
                  <a:cubicBezTo>
                    <a:pt x="39" y="93"/>
                    <a:pt x="42" y="95"/>
                    <a:pt x="42" y="97"/>
                  </a:cubicBezTo>
                  <a:cubicBezTo>
                    <a:pt x="42" y="99"/>
                    <a:pt x="44" y="100"/>
                    <a:pt x="46" y="102"/>
                  </a:cubicBezTo>
                  <a:cubicBezTo>
                    <a:pt x="47" y="103"/>
                    <a:pt x="46" y="104"/>
                    <a:pt x="47" y="106"/>
                  </a:cubicBezTo>
                  <a:cubicBezTo>
                    <a:pt x="48" y="108"/>
                    <a:pt x="50" y="108"/>
                    <a:pt x="53" y="109"/>
                  </a:cubicBezTo>
                  <a:cubicBezTo>
                    <a:pt x="54" y="109"/>
                    <a:pt x="54" y="110"/>
                    <a:pt x="55" y="110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57" y="107"/>
                    <a:pt x="57" y="104"/>
                    <a:pt x="61" y="104"/>
                  </a:cubicBezTo>
                  <a:cubicBezTo>
                    <a:pt x="66" y="105"/>
                    <a:pt x="66" y="104"/>
                    <a:pt x="69" y="104"/>
                  </a:cubicBezTo>
                  <a:cubicBezTo>
                    <a:pt x="72" y="105"/>
                    <a:pt x="73" y="104"/>
                    <a:pt x="74" y="103"/>
                  </a:cubicBezTo>
                  <a:cubicBezTo>
                    <a:pt x="75" y="101"/>
                    <a:pt x="73" y="98"/>
                    <a:pt x="72" y="96"/>
                  </a:cubicBezTo>
                  <a:cubicBezTo>
                    <a:pt x="71" y="94"/>
                    <a:pt x="68" y="92"/>
                    <a:pt x="69" y="89"/>
                  </a:cubicBezTo>
                  <a:cubicBezTo>
                    <a:pt x="69" y="86"/>
                    <a:pt x="64" y="86"/>
                    <a:pt x="64" y="83"/>
                  </a:cubicBezTo>
                  <a:cubicBezTo>
                    <a:pt x="64" y="81"/>
                    <a:pt x="69" y="77"/>
                    <a:pt x="70" y="76"/>
                  </a:cubicBezTo>
                  <a:cubicBezTo>
                    <a:pt x="71" y="76"/>
                    <a:pt x="74" y="79"/>
                    <a:pt x="75" y="77"/>
                  </a:cubicBezTo>
                  <a:cubicBezTo>
                    <a:pt x="76" y="75"/>
                    <a:pt x="79" y="76"/>
                    <a:pt x="80" y="77"/>
                  </a:cubicBezTo>
                  <a:cubicBezTo>
                    <a:pt x="82" y="77"/>
                    <a:pt x="84" y="74"/>
                    <a:pt x="85" y="71"/>
                  </a:cubicBezTo>
                  <a:cubicBezTo>
                    <a:pt x="85" y="69"/>
                    <a:pt x="89" y="69"/>
                    <a:pt x="90" y="68"/>
                  </a:cubicBezTo>
                  <a:cubicBezTo>
                    <a:pt x="91" y="67"/>
                    <a:pt x="93" y="60"/>
                    <a:pt x="93" y="59"/>
                  </a:cubicBezTo>
                  <a:cubicBezTo>
                    <a:pt x="94" y="58"/>
                    <a:pt x="97" y="59"/>
                    <a:pt x="97" y="56"/>
                  </a:cubicBezTo>
                  <a:cubicBezTo>
                    <a:pt x="97" y="53"/>
                    <a:pt x="99" y="52"/>
                    <a:pt x="101" y="52"/>
                  </a:cubicBezTo>
                  <a:cubicBezTo>
                    <a:pt x="103" y="51"/>
                    <a:pt x="102" y="48"/>
                    <a:pt x="103" y="46"/>
                  </a:cubicBezTo>
                  <a:cubicBezTo>
                    <a:pt x="103" y="44"/>
                    <a:pt x="104" y="41"/>
                    <a:pt x="107" y="41"/>
                  </a:cubicBezTo>
                  <a:cubicBezTo>
                    <a:pt x="109" y="40"/>
                    <a:pt x="106" y="37"/>
                    <a:pt x="103" y="37"/>
                  </a:cubicBezTo>
                  <a:cubicBezTo>
                    <a:pt x="100" y="38"/>
                    <a:pt x="98" y="31"/>
                    <a:pt x="98" y="31"/>
                  </a:cubicBezTo>
                  <a:cubicBezTo>
                    <a:pt x="98" y="31"/>
                    <a:pt x="98" y="24"/>
                    <a:pt x="97" y="23"/>
                  </a:cubicBezTo>
                  <a:cubicBezTo>
                    <a:pt x="96" y="23"/>
                    <a:pt x="97" y="20"/>
                    <a:pt x="101" y="20"/>
                  </a:cubicBezTo>
                  <a:cubicBezTo>
                    <a:pt x="104" y="20"/>
                    <a:pt x="110" y="23"/>
                    <a:pt x="112" y="22"/>
                  </a:cubicBezTo>
                  <a:cubicBezTo>
                    <a:pt x="114" y="20"/>
                    <a:pt x="119" y="19"/>
                    <a:pt x="120" y="19"/>
                  </a:cubicBezTo>
                  <a:cubicBezTo>
                    <a:pt x="121" y="18"/>
                    <a:pt x="121" y="15"/>
                    <a:pt x="122" y="14"/>
                  </a:cubicBezTo>
                  <a:cubicBezTo>
                    <a:pt x="121" y="13"/>
                    <a:pt x="119" y="11"/>
                    <a:pt x="117" y="11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089;p79">
              <a:extLst>
                <a:ext uri="{FF2B5EF4-FFF2-40B4-BE49-F238E27FC236}">
                  <a16:creationId xmlns:a16="http://schemas.microsoft.com/office/drawing/2014/main" id="{705260D3-C202-236F-8750-96D16559020C}"/>
                </a:ext>
              </a:extLst>
            </p:cNvPr>
            <p:cNvSpPr/>
            <p:nvPr/>
          </p:nvSpPr>
          <p:spPr bwMode="gray">
            <a:xfrm>
              <a:off x="6430537" y="3230845"/>
              <a:ext cx="932501" cy="338787"/>
            </a:xfrm>
            <a:custGeom>
              <a:avLst/>
              <a:gdLst/>
              <a:ahLst/>
              <a:cxnLst/>
              <a:rect l="l" t="t" r="r" b="b"/>
              <a:pathLst>
                <a:path w="342" h="124" extrusionOk="0">
                  <a:moveTo>
                    <a:pt x="25" y="52"/>
                  </a:moveTo>
                  <a:cubicBezTo>
                    <a:pt x="25" y="53"/>
                    <a:pt x="27" y="58"/>
                    <a:pt x="29" y="56"/>
                  </a:cubicBezTo>
                  <a:cubicBezTo>
                    <a:pt x="31" y="55"/>
                    <a:pt x="27" y="49"/>
                    <a:pt x="25" y="52"/>
                  </a:cubicBezTo>
                  <a:close/>
                  <a:moveTo>
                    <a:pt x="97" y="65"/>
                  </a:moveTo>
                  <a:cubicBezTo>
                    <a:pt x="97" y="64"/>
                    <a:pt x="92" y="64"/>
                    <a:pt x="93" y="67"/>
                  </a:cubicBezTo>
                  <a:cubicBezTo>
                    <a:pt x="95" y="70"/>
                    <a:pt x="97" y="67"/>
                    <a:pt x="97" y="65"/>
                  </a:cubicBezTo>
                  <a:close/>
                  <a:moveTo>
                    <a:pt x="15" y="33"/>
                  </a:moveTo>
                  <a:cubicBezTo>
                    <a:pt x="14" y="36"/>
                    <a:pt x="17" y="42"/>
                    <a:pt x="20" y="39"/>
                  </a:cubicBezTo>
                  <a:cubicBezTo>
                    <a:pt x="21" y="37"/>
                    <a:pt x="15" y="31"/>
                    <a:pt x="15" y="33"/>
                  </a:cubicBezTo>
                  <a:close/>
                  <a:moveTo>
                    <a:pt x="180" y="71"/>
                  </a:moveTo>
                  <a:cubicBezTo>
                    <a:pt x="184" y="71"/>
                    <a:pt x="183" y="76"/>
                    <a:pt x="183" y="78"/>
                  </a:cubicBezTo>
                  <a:cubicBezTo>
                    <a:pt x="182" y="82"/>
                    <a:pt x="180" y="88"/>
                    <a:pt x="183" y="88"/>
                  </a:cubicBezTo>
                  <a:cubicBezTo>
                    <a:pt x="187" y="86"/>
                    <a:pt x="189" y="82"/>
                    <a:pt x="188" y="80"/>
                  </a:cubicBezTo>
                  <a:cubicBezTo>
                    <a:pt x="185" y="78"/>
                    <a:pt x="186" y="69"/>
                    <a:pt x="187" y="66"/>
                  </a:cubicBezTo>
                  <a:cubicBezTo>
                    <a:pt x="188" y="64"/>
                    <a:pt x="193" y="65"/>
                    <a:pt x="191" y="70"/>
                  </a:cubicBezTo>
                  <a:cubicBezTo>
                    <a:pt x="189" y="74"/>
                    <a:pt x="195" y="73"/>
                    <a:pt x="195" y="77"/>
                  </a:cubicBezTo>
                  <a:cubicBezTo>
                    <a:pt x="195" y="81"/>
                    <a:pt x="198" y="79"/>
                    <a:pt x="201" y="78"/>
                  </a:cubicBezTo>
                  <a:cubicBezTo>
                    <a:pt x="205" y="76"/>
                    <a:pt x="204" y="75"/>
                    <a:pt x="202" y="72"/>
                  </a:cubicBezTo>
                  <a:cubicBezTo>
                    <a:pt x="200" y="70"/>
                    <a:pt x="204" y="65"/>
                    <a:pt x="200" y="64"/>
                  </a:cubicBezTo>
                  <a:cubicBezTo>
                    <a:pt x="197" y="62"/>
                    <a:pt x="195" y="58"/>
                    <a:pt x="198" y="57"/>
                  </a:cubicBezTo>
                  <a:cubicBezTo>
                    <a:pt x="201" y="57"/>
                    <a:pt x="211" y="51"/>
                    <a:pt x="210" y="50"/>
                  </a:cubicBezTo>
                  <a:cubicBezTo>
                    <a:pt x="208" y="47"/>
                    <a:pt x="195" y="50"/>
                    <a:pt x="194" y="53"/>
                  </a:cubicBezTo>
                  <a:cubicBezTo>
                    <a:pt x="193" y="58"/>
                    <a:pt x="184" y="53"/>
                    <a:pt x="185" y="47"/>
                  </a:cubicBezTo>
                  <a:cubicBezTo>
                    <a:pt x="186" y="39"/>
                    <a:pt x="204" y="39"/>
                    <a:pt x="210" y="41"/>
                  </a:cubicBezTo>
                  <a:cubicBezTo>
                    <a:pt x="214" y="43"/>
                    <a:pt x="221" y="37"/>
                    <a:pt x="223" y="33"/>
                  </a:cubicBezTo>
                  <a:cubicBezTo>
                    <a:pt x="224" y="29"/>
                    <a:pt x="218" y="34"/>
                    <a:pt x="214" y="37"/>
                  </a:cubicBezTo>
                  <a:cubicBezTo>
                    <a:pt x="211" y="39"/>
                    <a:pt x="200" y="36"/>
                    <a:pt x="196" y="34"/>
                  </a:cubicBezTo>
                  <a:cubicBezTo>
                    <a:pt x="191" y="33"/>
                    <a:pt x="191" y="38"/>
                    <a:pt x="187" y="38"/>
                  </a:cubicBezTo>
                  <a:cubicBezTo>
                    <a:pt x="183" y="39"/>
                    <a:pt x="184" y="48"/>
                    <a:pt x="182" y="49"/>
                  </a:cubicBezTo>
                  <a:cubicBezTo>
                    <a:pt x="179" y="51"/>
                    <a:pt x="179" y="57"/>
                    <a:pt x="176" y="64"/>
                  </a:cubicBezTo>
                  <a:cubicBezTo>
                    <a:pt x="172" y="70"/>
                    <a:pt x="177" y="71"/>
                    <a:pt x="180" y="71"/>
                  </a:cubicBezTo>
                  <a:close/>
                  <a:moveTo>
                    <a:pt x="80" y="76"/>
                  </a:moveTo>
                  <a:cubicBezTo>
                    <a:pt x="80" y="74"/>
                    <a:pt x="81" y="70"/>
                    <a:pt x="81" y="69"/>
                  </a:cubicBezTo>
                  <a:cubicBezTo>
                    <a:pt x="81" y="67"/>
                    <a:pt x="82" y="66"/>
                    <a:pt x="84" y="67"/>
                  </a:cubicBezTo>
                  <a:cubicBezTo>
                    <a:pt x="86" y="67"/>
                    <a:pt x="86" y="63"/>
                    <a:pt x="84" y="63"/>
                  </a:cubicBezTo>
                  <a:cubicBezTo>
                    <a:pt x="83" y="62"/>
                    <a:pt x="82" y="56"/>
                    <a:pt x="79" y="56"/>
                  </a:cubicBezTo>
                  <a:cubicBezTo>
                    <a:pt x="75" y="56"/>
                    <a:pt x="75" y="60"/>
                    <a:pt x="78" y="60"/>
                  </a:cubicBezTo>
                  <a:cubicBezTo>
                    <a:pt x="80" y="60"/>
                    <a:pt x="81" y="62"/>
                    <a:pt x="81" y="64"/>
                  </a:cubicBezTo>
                  <a:cubicBezTo>
                    <a:pt x="80" y="65"/>
                    <a:pt x="79" y="62"/>
                    <a:pt x="76" y="62"/>
                  </a:cubicBezTo>
                  <a:cubicBezTo>
                    <a:pt x="72" y="63"/>
                    <a:pt x="75" y="58"/>
                    <a:pt x="71" y="58"/>
                  </a:cubicBezTo>
                  <a:cubicBezTo>
                    <a:pt x="68" y="58"/>
                    <a:pt x="69" y="51"/>
                    <a:pt x="65" y="51"/>
                  </a:cubicBezTo>
                  <a:cubicBezTo>
                    <a:pt x="61" y="51"/>
                    <a:pt x="60" y="49"/>
                    <a:pt x="63" y="46"/>
                  </a:cubicBezTo>
                  <a:cubicBezTo>
                    <a:pt x="66" y="44"/>
                    <a:pt x="59" y="42"/>
                    <a:pt x="59" y="39"/>
                  </a:cubicBezTo>
                  <a:cubicBezTo>
                    <a:pt x="59" y="37"/>
                    <a:pt x="56" y="39"/>
                    <a:pt x="56" y="36"/>
                  </a:cubicBezTo>
                  <a:cubicBezTo>
                    <a:pt x="56" y="34"/>
                    <a:pt x="54" y="35"/>
                    <a:pt x="52" y="32"/>
                  </a:cubicBezTo>
                  <a:cubicBezTo>
                    <a:pt x="49" y="29"/>
                    <a:pt x="48" y="32"/>
                    <a:pt x="47" y="30"/>
                  </a:cubicBezTo>
                  <a:cubicBezTo>
                    <a:pt x="45" y="28"/>
                    <a:pt x="43" y="27"/>
                    <a:pt x="41" y="27"/>
                  </a:cubicBezTo>
                  <a:cubicBezTo>
                    <a:pt x="40" y="28"/>
                    <a:pt x="36" y="25"/>
                    <a:pt x="34" y="21"/>
                  </a:cubicBezTo>
                  <a:cubicBezTo>
                    <a:pt x="33" y="18"/>
                    <a:pt x="23" y="14"/>
                    <a:pt x="22" y="10"/>
                  </a:cubicBezTo>
                  <a:cubicBezTo>
                    <a:pt x="21" y="6"/>
                    <a:pt x="18" y="5"/>
                    <a:pt x="11" y="5"/>
                  </a:cubicBezTo>
                  <a:cubicBezTo>
                    <a:pt x="6" y="5"/>
                    <a:pt x="3" y="0"/>
                    <a:pt x="2" y="3"/>
                  </a:cubicBezTo>
                  <a:cubicBezTo>
                    <a:pt x="0" y="6"/>
                    <a:pt x="9" y="15"/>
                    <a:pt x="12" y="16"/>
                  </a:cubicBezTo>
                  <a:cubicBezTo>
                    <a:pt x="16" y="19"/>
                    <a:pt x="18" y="27"/>
                    <a:pt x="22" y="27"/>
                  </a:cubicBezTo>
                  <a:cubicBezTo>
                    <a:pt x="26" y="27"/>
                    <a:pt x="27" y="41"/>
                    <a:pt x="30" y="42"/>
                  </a:cubicBezTo>
                  <a:cubicBezTo>
                    <a:pt x="33" y="42"/>
                    <a:pt x="41" y="53"/>
                    <a:pt x="42" y="59"/>
                  </a:cubicBezTo>
                  <a:cubicBezTo>
                    <a:pt x="43" y="65"/>
                    <a:pt x="50" y="68"/>
                    <a:pt x="53" y="72"/>
                  </a:cubicBezTo>
                  <a:cubicBezTo>
                    <a:pt x="55" y="76"/>
                    <a:pt x="65" y="82"/>
                    <a:pt x="66" y="84"/>
                  </a:cubicBezTo>
                  <a:cubicBezTo>
                    <a:pt x="67" y="86"/>
                    <a:pt x="69" y="89"/>
                    <a:pt x="69" y="88"/>
                  </a:cubicBezTo>
                  <a:cubicBezTo>
                    <a:pt x="70" y="86"/>
                    <a:pt x="75" y="88"/>
                    <a:pt x="78" y="88"/>
                  </a:cubicBezTo>
                  <a:cubicBezTo>
                    <a:pt x="80" y="88"/>
                    <a:pt x="81" y="79"/>
                    <a:pt x="80" y="76"/>
                  </a:cubicBezTo>
                  <a:close/>
                  <a:moveTo>
                    <a:pt x="247" y="41"/>
                  </a:moveTo>
                  <a:cubicBezTo>
                    <a:pt x="252" y="42"/>
                    <a:pt x="250" y="39"/>
                    <a:pt x="250" y="36"/>
                  </a:cubicBezTo>
                  <a:cubicBezTo>
                    <a:pt x="250" y="33"/>
                    <a:pt x="246" y="36"/>
                    <a:pt x="246" y="34"/>
                  </a:cubicBezTo>
                  <a:cubicBezTo>
                    <a:pt x="246" y="32"/>
                    <a:pt x="245" y="27"/>
                    <a:pt x="241" y="31"/>
                  </a:cubicBezTo>
                  <a:cubicBezTo>
                    <a:pt x="237" y="36"/>
                    <a:pt x="242" y="48"/>
                    <a:pt x="245" y="47"/>
                  </a:cubicBezTo>
                  <a:cubicBezTo>
                    <a:pt x="247" y="47"/>
                    <a:pt x="243" y="41"/>
                    <a:pt x="247" y="41"/>
                  </a:cubicBezTo>
                  <a:close/>
                  <a:moveTo>
                    <a:pt x="230" y="69"/>
                  </a:moveTo>
                  <a:cubicBezTo>
                    <a:pt x="231" y="73"/>
                    <a:pt x="236" y="75"/>
                    <a:pt x="238" y="71"/>
                  </a:cubicBezTo>
                  <a:cubicBezTo>
                    <a:pt x="240" y="68"/>
                    <a:pt x="229" y="64"/>
                    <a:pt x="230" y="69"/>
                  </a:cubicBezTo>
                  <a:close/>
                  <a:moveTo>
                    <a:pt x="212" y="106"/>
                  </a:moveTo>
                  <a:cubicBezTo>
                    <a:pt x="206" y="105"/>
                    <a:pt x="202" y="110"/>
                    <a:pt x="197" y="107"/>
                  </a:cubicBezTo>
                  <a:cubicBezTo>
                    <a:pt x="190" y="105"/>
                    <a:pt x="182" y="107"/>
                    <a:pt x="183" y="110"/>
                  </a:cubicBezTo>
                  <a:cubicBezTo>
                    <a:pt x="184" y="111"/>
                    <a:pt x="188" y="112"/>
                    <a:pt x="195" y="112"/>
                  </a:cubicBezTo>
                  <a:cubicBezTo>
                    <a:pt x="200" y="112"/>
                    <a:pt x="206" y="109"/>
                    <a:pt x="210" y="108"/>
                  </a:cubicBezTo>
                  <a:cubicBezTo>
                    <a:pt x="214" y="108"/>
                    <a:pt x="218" y="107"/>
                    <a:pt x="212" y="106"/>
                  </a:cubicBezTo>
                  <a:close/>
                  <a:moveTo>
                    <a:pt x="259" y="65"/>
                  </a:moveTo>
                  <a:cubicBezTo>
                    <a:pt x="254" y="64"/>
                    <a:pt x="244" y="65"/>
                    <a:pt x="245" y="68"/>
                  </a:cubicBezTo>
                  <a:cubicBezTo>
                    <a:pt x="246" y="71"/>
                    <a:pt x="250" y="70"/>
                    <a:pt x="255" y="70"/>
                  </a:cubicBezTo>
                  <a:cubicBezTo>
                    <a:pt x="259" y="70"/>
                    <a:pt x="262" y="74"/>
                    <a:pt x="264" y="74"/>
                  </a:cubicBezTo>
                  <a:cubicBezTo>
                    <a:pt x="267" y="74"/>
                    <a:pt x="265" y="67"/>
                    <a:pt x="259" y="65"/>
                  </a:cubicBezTo>
                  <a:close/>
                  <a:moveTo>
                    <a:pt x="143" y="103"/>
                  </a:moveTo>
                  <a:cubicBezTo>
                    <a:pt x="143" y="101"/>
                    <a:pt x="135" y="103"/>
                    <a:pt x="130" y="101"/>
                  </a:cubicBezTo>
                  <a:cubicBezTo>
                    <a:pt x="127" y="100"/>
                    <a:pt x="135" y="99"/>
                    <a:pt x="138" y="97"/>
                  </a:cubicBezTo>
                  <a:cubicBezTo>
                    <a:pt x="141" y="95"/>
                    <a:pt x="137" y="94"/>
                    <a:pt x="129" y="97"/>
                  </a:cubicBezTo>
                  <a:cubicBezTo>
                    <a:pt x="122" y="99"/>
                    <a:pt x="115" y="91"/>
                    <a:pt x="114" y="95"/>
                  </a:cubicBezTo>
                  <a:cubicBezTo>
                    <a:pt x="114" y="98"/>
                    <a:pt x="102" y="93"/>
                    <a:pt x="98" y="91"/>
                  </a:cubicBezTo>
                  <a:cubicBezTo>
                    <a:pt x="95" y="88"/>
                    <a:pt x="83" y="86"/>
                    <a:pt x="81" y="90"/>
                  </a:cubicBezTo>
                  <a:cubicBezTo>
                    <a:pt x="79" y="94"/>
                    <a:pt x="77" y="90"/>
                    <a:pt x="78" y="95"/>
                  </a:cubicBezTo>
                  <a:cubicBezTo>
                    <a:pt x="78" y="97"/>
                    <a:pt x="81" y="96"/>
                    <a:pt x="83" y="96"/>
                  </a:cubicBezTo>
                  <a:cubicBezTo>
                    <a:pt x="85" y="96"/>
                    <a:pt x="84" y="100"/>
                    <a:pt x="87" y="100"/>
                  </a:cubicBezTo>
                  <a:cubicBezTo>
                    <a:pt x="90" y="100"/>
                    <a:pt x="99" y="103"/>
                    <a:pt x="100" y="101"/>
                  </a:cubicBezTo>
                  <a:cubicBezTo>
                    <a:pt x="101" y="99"/>
                    <a:pt x="110" y="101"/>
                    <a:pt x="114" y="104"/>
                  </a:cubicBezTo>
                  <a:cubicBezTo>
                    <a:pt x="118" y="108"/>
                    <a:pt x="128" y="108"/>
                    <a:pt x="132" y="108"/>
                  </a:cubicBezTo>
                  <a:cubicBezTo>
                    <a:pt x="137" y="107"/>
                    <a:pt x="140" y="110"/>
                    <a:pt x="142" y="108"/>
                  </a:cubicBezTo>
                  <a:cubicBezTo>
                    <a:pt x="144" y="106"/>
                    <a:pt x="147" y="112"/>
                    <a:pt x="152" y="108"/>
                  </a:cubicBezTo>
                  <a:cubicBezTo>
                    <a:pt x="155" y="105"/>
                    <a:pt x="144" y="106"/>
                    <a:pt x="143" y="103"/>
                  </a:cubicBezTo>
                  <a:close/>
                  <a:moveTo>
                    <a:pt x="317" y="56"/>
                  </a:moveTo>
                  <a:cubicBezTo>
                    <a:pt x="313" y="56"/>
                    <a:pt x="313" y="62"/>
                    <a:pt x="309" y="62"/>
                  </a:cubicBezTo>
                  <a:cubicBezTo>
                    <a:pt x="307" y="62"/>
                    <a:pt x="303" y="67"/>
                    <a:pt x="297" y="69"/>
                  </a:cubicBezTo>
                  <a:cubicBezTo>
                    <a:pt x="293" y="71"/>
                    <a:pt x="292" y="54"/>
                    <a:pt x="290" y="51"/>
                  </a:cubicBezTo>
                  <a:cubicBezTo>
                    <a:pt x="287" y="48"/>
                    <a:pt x="274" y="45"/>
                    <a:pt x="272" y="49"/>
                  </a:cubicBezTo>
                  <a:cubicBezTo>
                    <a:pt x="271" y="52"/>
                    <a:pt x="267" y="51"/>
                    <a:pt x="267" y="53"/>
                  </a:cubicBezTo>
                  <a:cubicBezTo>
                    <a:pt x="266" y="56"/>
                    <a:pt x="268" y="55"/>
                    <a:pt x="271" y="55"/>
                  </a:cubicBezTo>
                  <a:cubicBezTo>
                    <a:pt x="273" y="55"/>
                    <a:pt x="273" y="58"/>
                    <a:pt x="274" y="61"/>
                  </a:cubicBezTo>
                  <a:cubicBezTo>
                    <a:pt x="276" y="64"/>
                    <a:pt x="283" y="62"/>
                    <a:pt x="286" y="61"/>
                  </a:cubicBezTo>
                  <a:cubicBezTo>
                    <a:pt x="289" y="61"/>
                    <a:pt x="290" y="64"/>
                    <a:pt x="286" y="64"/>
                  </a:cubicBezTo>
                  <a:cubicBezTo>
                    <a:pt x="282" y="62"/>
                    <a:pt x="282" y="65"/>
                    <a:pt x="280" y="64"/>
                  </a:cubicBezTo>
                  <a:cubicBezTo>
                    <a:pt x="277" y="64"/>
                    <a:pt x="273" y="64"/>
                    <a:pt x="275" y="65"/>
                  </a:cubicBezTo>
                  <a:cubicBezTo>
                    <a:pt x="277" y="67"/>
                    <a:pt x="280" y="69"/>
                    <a:pt x="280" y="72"/>
                  </a:cubicBezTo>
                  <a:cubicBezTo>
                    <a:pt x="280" y="76"/>
                    <a:pt x="284" y="75"/>
                    <a:pt x="284" y="72"/>
                  </a:cubicBezTo>
                  <a:cubicBezTo>
                    <a:pt x="284" y="69"/>
                    <a:pt x="287" y="73"/>
                    <a:pt x="293" y="75"/>
                  </a:cubicBezTo>
                  <a:cubicBezTo>
                    <a:pt x="297" y="76"/>
                    <a:pt x="294" y="77"/>
                    <a:pt x="299" y="78"/>
                  </a:cubicBezTo>
                  <a:cubicBezTo>
                    <a:pt x="304" y="78"/>
                    <a:pt x="316" y="82"/>
                    <a:pt x="319" y="85"/>
                  </a:cubicBezTo>
                  <a:cubicBezTo>
                    <a:pt x="324" y="88"/>
                    <a:pt x="321" y="90"/>
                    <a:pt x="324" y="94"/>
                  </a:cubicBezTo>
                  <a:cubicBezTo>
                    <a:pt x="327" y="97"/>
                    <a:pt x="328" y="100"/>
                    <a:pt x="324" y="100"/>
                  </a:cubicBezTo>
                  <a:cubicBezTo>
                    <a:pt x="319" y="100"/>
                    <a:pt x="316" y="104"/>
                    <a:pt x="317" y="106"/>
                  </a:cubicBezTo>
                  <a:cubicBezTo>
                    <a:pt x="318" y="108"/>
                    <a:pt x="330" y="105"/>
                    <a:pt x="334" y="105"/>
                  </a:cubicBezTo>
                  <a:cubicBezTo>
                    <a:pt x="336" y="105"/>
                    <a:pt x="338" y="109"/>
                    <a:pt x="342" y="112"/>
                  </a:cubicBezTo>
                  <a:cubicBezTo>
                    <a:pt x="342" y="64"/>
                    <a:pt x="342" y="64"/>
                    <a:pt x="342" y="64"/>
                  </a:cubicBezTo>
                  <a:cubicBezTo>
                    <a:pt x="332" y="62"/>
                    <a:pt x="319" y="55"/>
                    <a:pt x="317" y="56"/>
                  </a:cubicBezTo>
                  <a:close/>
                  <a:moveTo>
                    <a:pt x="222" y="112"/>
                  </a:moveTo>
                  <a:cubicBezTo>
                    <a:pt x="221" y="112"/>
                    <a:pt x="220" y="112"/>
                    <a:pt x="219" y="112"/>
                  </a:cubicBezTo>
                  <a:cubicBezTo>
                    <a:pt x="219" y="113"/>
                    <a:pt x="218" y="114"/>
                    <a:pt x="218" y="114"/>
                  </a:cubicBezTo>
                  <a:cubicBezTo>
                    <a:pt x="217" y="115"/>
                    <a:pt x="216" y="114"/>
                    <a:pt x="215" y="113"/>
                  </a:cubicBezTo>
                  <a:cubicBezTo>
                    <a:pt x="212" y="115"/>
                    <a:pt x="209" y="120"/>
                    <a:pt x="212" y="122"/>
                  </a:cubicBezTo>
                  <a:cubicBezTo>
                    <a:pt x="214" y="123"/>
                    <a:pt x="219" y="119"/>
                    <a:pt x="221" y="116"/>
                  </a:cubicBezTo>
                  <a:cubicBezTo>
                    <a:pt x="222" y="116"/>
                    <a:pt x="222" y="115"/>
                    <a:pt x="223" y="115"/>
                  </a:cubicBezTo>
                  <a:cubicBezTo>
                    <a:pt x="223" y="114"/>
                    <a:pt x="223" y="114"/>
                    <a:pt x="223" y="114"/>
                  </a:cubicBezTo>
                  <a:cubicBezTo>
                    <a:pt x="223" y="114"/>
                    <a:pt x="223" y="114"/>
                    <a:pt x="223" y="113"/>
                  </a:cubicBezTo>
                  <a:cubicBezTo>
                    <a:pt x="223" y="112"/>
                    <a:pt x="222" y="112"/>
                    <a:pt x="222" y="112"/>
                  </a:cubicBezTo>
                  <a:close/>
                  <a:moveTo>
                    <a:pt x="161" y="55"/>
                  </a:moveTo>
                  <a:cubicBezTo>
                    <a:pt x="164" y="52"/>
                    <a:pt x="165" y="48"/>
                    <a:pt x="164" y="43"/>
                  </a:cubicBezTo>
                  <a:cubicBezTo>
                    <a:pt x="164" y="39"/>
                    <a:pt x="175" y="39"/>
                    <a:pt x="176" y="37"/>
                  </a:cubicBezTo>
                  <a:cubicBezTo>
                    <a:pt x="177" y="35"/>
                    <a:pt x="174" y="32"/>
                    <a:pt x="171" y="31"/>
                  </a:cubicBezTo>
                  <a:cubicBezTo>
                    <a:pt x="168" y="29"/>
                    <a:pt x="170" y="27"/>
                    <a:pt x="168" y="25"/>
                  </a:cubicBezTo>
                  <a:cubicBezTo>
                    <a:pt x="166" y="24"/>
                    <a:pt x="164" y="19"/>
                    <a:pt x="166" y="18"/>
                  </a:cubicBezTo>
                  <a:cubicBezTo>
                    <a:pt x="169" y="18"/>
                    <a:pt x="164" y="15"/>
                    <a:pt x="166" y="13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66" y="12"/>
                    <a:pt x="164" y="11"/>
                    <a:pt x="164" y="11"/>
                  </a:cubicBezTo>
                  <a:cubicBezTo>
                    <a:pt x="161" y="11"/>
                    <a:pt x="152" y="11"/>
                    <a:pt x="152" y="16"/>
                  </a:cubicBezTo>
                  <a:cubicBezTo>
                    <a:pt x="153" y="22"/>
                    <a:pt x="148" y="20"/>
                    <a:pt x="148" y="23"/>
                  </a:cubicBezTo>
                  <a:cubicBezTo>
                    <a:pt x="149" y="26"/>
                    <a:pt x="146" y="26"/>
                    <a:pt x="146" y="29"/>
                  </a:cubicBezTo>
                  <a:cubicBezTo>
                    <a:pt x="147" y="34"/>
                    <a:pt x="144" y="32"/>
                    <a:pt x="140" y="34"/>
                  </a:cubicBezTo>
                  <a:cubicBezTo>
                    <a:pt x="135" y="37"/>
                    <a:pt x="137" y="33"/>
                    <a:pt x="132" y="33"/>
                  </a:cubicBezTo>
                  <a:cubicBezTo>
                    <a:pt x="128" y="33"/>
                    <a:pt x="128" y="35"/>
                    <a:pt x="125" y="36"/>
                  </a:cubicBezTo>
                  <a:cubicBezTo>
                    <a:pt x="122" y="37"/>
                    <a:pt x="117" y="36"/>
                    <a:pt x="116" y="37"/>
                  </a:cubicBezTo>
                  <a:cubicBezTo>
                    <a:pt x="114" y="38"/>
                    <a:pt x="111" y="34"/>
                    <a:pt x="109" y="34"/>
                  </a:cubicBezTo>
                  <a:cubicBezTo>
                    <a:pt x="108" y="34"/>
                    <a:pt x="107" y="31"/>
                    <a:pt x="107" y="29"/>
                  </a:cubicBezTo>
                  <a:cubicBezTo>
                    <a:pt x="106" y="29"/>
                    <a:pt x="106" y="28"/>
                    <a:pt x="106" y="29"/>
                  </a:cubicBezTo>
                  <a:cubicBezTo>
                    <a:pt x="104" y="29"/>
                    <a:pt x="99" y="37"/>
                    <a:pt x="102" y="39"/>
                  </a:cubicBezTo>
                  <a:cubicBezTo>
                    <a:pt x="105" y="42"/>
                    <a:pt x="104" y="47"/>
                    <a:pt x="105" y="50"/>
                  </a:cubicBezTo>
                  <a:cubicBezTo>
                    <a:pt x="106" y="51"/>
                    <a:pt x="112" y="52"/>
                    <a:pt x="112" y="57"/>
                  </a:cubicBezTo>
                  <a:cubicBezTo>
                    <a:pt x="112" y="62"/>
                    <a:pt x="116" y="69"/>
                    <a:pt x="118" y="67"/>
                  </a:cubicBezTo>
                  <a:cubicBezTo>
                    <a:pt x="121" y="65"/>
                    <a:pt x="124" y="68"/>
                    <a:pt x="125" y="70"/>
                  </a:cubicBezTo>
                  <a:cubicBezTo>
                    <a:pt x="126" y="72"/>
                    <a:pt x="132" y="68"/>
                    <a:pt x="134" y="69"/>
                  </a:cubicBezTo>
                  <a:cubicBezTo>
                    <a:pt x="137" y="69"/>
                    <a:pt x="143" y="70"/>
                    <a:pt x="144" y="73"/>
                  </a:cubicBezTo>
                  <a:cubicBezTo>
                    <a:pt x="144" y="76"/>
                    <a:pt x="151" y="73"/>
                    <a:pt x="154" y="71"/>
                  </a:cubicBezTo>
                  <a:cubicBezTo>
                    <a:pt x="159" y="70"/>
                    <a:pt x="156" y="57"/>
                    <a:pt x="161" y="55"/>
                  </a:cubicBezTo>
                  <a:close/>
                  <a:moveTo>
                    <a:pt x="176" y="116"/>
                  </a:moveTo>
                  <a:cubicBezTo>
                    <a:pt x="178" y="118"/>
                    <a:pt x="182" y="118"/>
                    <a:pt x="183" y="120"/>
                  </a:cubicBezTo>
                  <a:cubicBezTo>
                    <a:pt x="185" y="121"/>
                    <a:pt x="190" y="124"/>
                    <a:pt x="190" y="120"/>
                  </a:cubicBezTo>
                  <a:cubicBezTo>
                    <a:pt x="190" y="116"/>
                    <a:pt x="176" y="114"/>
                    <a:pt x="176" y="116"/>
                  </a:cubicBezTo>
                  <a:close/>
                  <a:moveTo>
                    <a:pt x="165" y="106"/>
                  </a:moveTo>
                  <a:cubicBezTo>
                    <a:pt x="164" y="108"/>
                    <a:pt x="161" y="108"/>
                    <a:pt x="159" y="106"/>
                  </a:cubicBezTo>
                  <a:cubicBezTo>
                    <a:pt x="157" y="105"/>
                    <a:pt x="154" y="109"/>
                    <a:pt x="155" y="111"/>
                  </a:cubicBezTo>
                  <a:cubicBezTo>
                    <a:pt x="156" y="112"/>
                    <a:pt x="161" y="114"/>
                    <a:pt x="166" y="112"/>
                  </a:cubicBezTo>
                  <a:cubicBezTo>
                    <a:pt x="172" y="110"/>
                    <a:pt x="176" y="112"/>
                    <a:pt x="176" y="109"/>
                  </a:cubicBezTo>
                  <a:cubicBezTo>
                    <a:pt x="178" y="106"/>
                    <a:pt x="166" y="103"/>
                    <a:pt x="165" y="106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090;p79">
              <a:extLst>
                <a:ext uri="{FF2B5EF4-FFF2-40B4-BE49-F238E27FC236}">
                  <a16:creationId xmlns:a16="http://schemas.microsoft.com/office/drawing/2014/main" id="{4A8DBB65-F2A4-F924-AE0C-A13EAC3BC681}"/>
                </a:ext>
              </a:extLst>
            </p:cNvPr>
            <p:cNvSpPr/>
            <p:nvPr/>
          </p:nvSpPr>
          <p:spPr bwMode="gray">
            <a:xfrm>
              <a:off x="7017542" y="3517644"/>
              <a:ext cx="67087" cy="28512"/>
            </a:xfrm>
            <a:custGeom>
              <a:avLst/>
              <a:gdLst/>
              <a:ahLst/>
              <a:cxnLst/>
              <a:rect l="l" t="t" r="r" b="b"/>
              <a:pathLst>
                <a:path w="25" h="10" extrusionOk="0">
                  <a:moveTo>
                    <a:pt x="3" y="8"/>
                  </a:moveTo>
                  <a:cubicBezTo>
                    <a:pt x="2" y="8"/>
                    <a:pt x="1" y="8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4" y="9"/>
                    <a:pt x="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lose/>
                  <a:moveTo>
                    <a:pt x="13" y="2"/>
                  </a:moveTo>
                  <a:cubicBezTo>
                    <a:pt x="10" y="2"/>
                    <a:pt x="10" y="4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8"/>
                    <a:pt x="9" y="9"/>
                  </a:cubicBezTo>
                  <a:cubicBezTo>
                    <a:pt x="13" y="7"/>
                    <a:pt x="23" y="3"/>
                    <a:pt x="24" y="2"/>
                  </a:cubicBezTo>
                  <a:cubicBezTo>
                    <a:pt x="25" y="0"/>
                    <a:pt x="18" y="2"/>
                    <a:pt x="13" y="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091;p79">
              <a:extLst>
                <a:ext uri="{FF2B5EF4-FFF2-40B4-BE49-F238E27FC236}">
                  <a16:creationId xmlns:a16="http://schemas.microsoft.com/office/drawing/2014/main" id="{96505A58-ADC7-B7F0-1A2E-1B7A2032E124}"/>
                </a:ext>
              </a:extLst>
            </p:cNvPr>
            <p:cNvSpPr/>
            <p:nvPr/>
          </p:nvSpPr>
          <p:spPr bwMode="gray">
            <a:xfrm>
              <a:off x="4662806" y="2305056"/>
              <a:ext cx="234802" cy="254929"/>
            </a:xfrm>
            <a:custGeom>
              <a:avLst/>
              <a:gdLst/>
              <a:ahLst/>
              <a:cxnLst/>
              <a:rect l="l" t="t" r="r" b="b"/>
              <a:pathLst>
                <a:path w="86" h="93" extrusionOk="0">
                  <a:moveTo>
                    <a:pt x="60" y="81"/>
                  </a:moveTo>
                  <a:cubicBezTo>
                    <a:pt x="56" y="82"/>
                    <a:pt x="54" y="82"/>
                    <a:pt x="51" y="81"/>
                  </a:cubicBezTo>
                  <a:cubicBezTo>
                    <a:pt x="48" y="79"/>
                    <a:pt x="44" y="82"/>
                    <a:pt x="45" y="84"/>
                  </a:cubicBezTo>
                  <a:cubicBezTo>
                    <a:pt x="46" y="85"/>
                    <a:pt x="46" y="87"/>
                    <a:pt x="52" y="88"/>
                  </a:cubicBezTo>
                  <a:cubicBezTo>
                    <a:pt x="58" y="89"/>
                    <a:pt x="58" y="93"/>
                    <a:pt x="61" y="93"/>
                  </a:cubicBezTo>
                  <a:cubicBezTo>
                    <a:pt x="63" y="93"/>
                    <a:pt x="63" y="91"/>
                    <a:pt x="63" y="88"/>
                  </a:cubicBezTo>
                  <a:cubicBezTo>
                    <a:pt x="62" y="86"/>
                    <a:pt x="66" y="82"/>
                    <a:pt x="66" y="81"/>
                  </a:cubicBezTo>
                  <a:cubicBezTo>
                    <a:pt x="66" y="81"/>
                    <a:pt x="64" y="80"/>
                    <a:pt x="60" y="81"/>
                  </a:cubicBezTo>
                  <a:close/>
                  <a:moveTo>
                    <a:pt x="18" y="56"/>
                  </a:moveTo>
                  <a:cubicBezTo>
                    <a:pt x="15" y="58"/>
                    <a:pt x="13" y="55"/>
                    <a:pt x="12" y="57"/>
                  </a:cubicBezTo>
                  <a:cubicBezTo>
                    <a:pt x="10" y="60"/>
                    <a:pt x="16" y="63"/>
                    <a:pt x="15" y="67"/>
                  </a:cubicBezTo>
                  <a:cubicBezTo>
                    <a:pt x="14" y="71"/>
                    <a:pt x="15" y="76"/>
                    <a:pt x="18" y="74"/>
                  </a:cubicBezTo>
                  <a:cubicBezTo>
                    <a:pt x="21" y="72"/>
                    <a:pt x="22" y="73"/>
                    <a:pt x="23" y="71"/>
                  </a:cubicBezTo>
                  <a:cubicBezTo>
                    <a:pt x="24" y="69"/>
                    <a:pt x="23" y="62"/>
                    <a:pt x="24" y="59"/>
                  </a:cubicBezTo>
                  <a:cubicBezTo>
                    <a:pt x="25" y="55"/>
                    <a:pt x="20" y="54"/>
                    <a:pt x="18" y="56"/>
                  </a:cubicBezTo>
                  <a:close/>
                  <a:moveTo>
                    <a:pt x="71" y="52"/>
                  </a:moveTo>
                  <a:cubicBezTo>
                    <a:pt x="69" y="51"/>
                    <a:pt x="70" y="48"/>
                    <a:pt x="66" y="48"/>
                  </a:cubicBezTo>
                  <a:cubicBezTo>
                    <a:pt x="61" y="49"/>
                    <a:pt x="56" y="42"/>
                    <a:pt x="54" y="36"/>
                  </a:cubicBezTo>
                  <a:cubicBezTo>
                    <a:pt x="53" y="29"/>
                    <a:pt x="46" y="29"/>
                    <a:pt x="44" y="26"/>
                  </a:cubicBezTo>
                  <a:cubicBezTo>
                    <a:pt x="42" y="22"/>
                    <a:pt x="46" y="21"/>
                    <a:pt x="44" y="18"/>
                  </a:cubicBezTo>
                  <a:cubicBezTo>
                    <a:pt x="43" y="16"/>
                    <a:pt x="45" y="15"/>
                    <a:pt x="47" y="14"/>
                  </a:cubicBezTo>
                  <a:cubicBezTo>
                    <a:pt x="47" y="10"/>
                    <a:pt x="47" y="6"/>
                    <a:pt x="47" y="4"/>
                  </a:cubicBezTo>
                  <a:cubicBezTo>
                    <a:pt x="46" y="4"/>
                    <a:pt x="45" y="4"/>
                    <a:pt x="44" y="4"/>
                  </a:cubicBezTo>
                  <a:cubicBezTo>
                    <a:pt x="43" y="3"/>
                    <a:pt x="43" y="0"/>
                    <a:pt x="43" y="0"/>
                  </a:cubicBezTo>
                  <a:cubicBezTo>
                    <a:pt x="42" y="0"/>
                    <a:pt x="37" y="0"/>
                    <a:pt x="36" y="1"/>
                  </a:cubicBezTo>
                  <a:cubicBezTo>
                    <a:pt x="35" y="2"/>
                    <a:pt x="34" y="4"/>
                    <a:pt x="32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29" y="5"/>
                    <a:pt x="28" y="5"/>
                  </a:cubicBezTo>
                  <a:cubicBezTo>
                    <a:pt x="27" y="5"/>
                    <a:pt x="26" y="4"/>
                    <a:pt x="26" y="6"/>
                  </a:cubicBezTo>
                  <a:cubicBezTo>
                    <a:pt x="26" y="7"/>
                    <a:pt x="23" y="7"/>
                    <a:pt x="22" y="7"/>
                  </a:cubicBezTo>
                  <a:cubicBezTo>
                    <a:pt x="22" y="6"/>
                    <a:pt x="20" y="7"/>
                    <a:pt x="20" y="8"/>
                  </a:cubicBezTo>
                  <a:cubicBezTo>
                    <a:pt x="20" y="10"/>
                    <a:pt x="20" y="13"/>
                    <a:pt x="18" y="11"/>
                  </a:cubicBezTo>
                  <a:cubicBezTo>
                    <a:pt x="16" y="9"/>
                    <a:pt x="14" y="5"/>
                    <a:pt x="14" y="6"/>
                  </a:cubicBezTo>
                  <a:cubicBezTo>
                    <a:pt x="13" y="6"/>
                    <a:pt x="11" y="11"/>
                    <a:pt x="10" y="11"/>
                  </a:cubicBezTo>
                  <a:cubicBezTo>
                    <a:pt x="10" y="11"/>
                    <a:pt x="6" y="12"/>
                    <a:pt x="4" y="12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4" y="17"/>
                    <a:pt x="3" y="18"/>
                  </a:cubicBezTo>
                  <a:cubicBezTo>
                    <a:pt x="2" y="18"/>
                    <a:pt x="0" y="18"/>
                    <a:pt x="1" y="20"/>
                  </a:cubicBezTo>
                  <a:cubicBezTo>
                    <a:pt x="3" y="22"/>
                    <a:pt x="5" y="22"/>
                    <a:pt x="4" y="24"/>
                  </a:cubicBezTo>
                  <a:cubicBezTo>
                    <a:pt x="3" y="26"/>
                    <a:pt x="4" y="28"/>
                    <a:pt x="6" y="28"/>
                  </a:cubicBezTo>
                  <a:cubicBezTo>
                    <a:pt x="7" y="28"/>
                    <a:pt x="10" y="28"/>
                    <a:pt x="9" y="28"/>
                  </a:cubicBezTo>
                  <a:cubicBezTo>
                    <a:pt x="9" y="29"/>
                    <a:pt x="9" y="30"/>
                    <a:pt x="8" y="31"/>
                  </a:cubicBezTo>
                  <a:cubicBezTo>
                    <a:pt x="10" y="30"/>
                    <a:pt x="10" y="30"/>
                    <a:pt x="11" y="30"/>
                  </a:cubicBezTo>
                  <a:cubicBezTo>
                    <a:pt x="14" y="28"/>
                    <a:pt x="13" y="27"/>
                    <a:pt x="17" y="26"/>
                  </a:cubicBezTo>
                  <a:cubicBezTo>
                    <a:pt x="21" y="25"/>
                    <a:pt x="26" y="28"/>
                    <a:pt x="27" y="30"/>
                  </a:cubicBezTo>
                  <a:cubicBezTo>
                    <a:pt x="29" y="32"/>
                    <a:pt x="29" y="32"/>
                    <a:pt x="30" y="34"/>
                  </a:cubicBezTo>
                  <a:cubicBezTo>
                    <a:pt x="30" y="36"/>
                    <a:pt x="32" y="40"/>
                    <a:pt x="36" y="43"/>
                  </a:cubicBezTo>
                  <a:cubicBezTo>
                    <a:pt x="42" y="47"/>
                    <a:pt x="44" y="51"/>
                    <a:pt x="46" y="52"/>
                  </a:cubicBezTo>
                  <a:cubicBezTo>
                    <a:pt x="49" y="53"/>
                    <a:pt x="52" y="53"/>
                    <a:pt x="54" y="55"/>
                  </a:cubicBezTo>
                  <a:cubicBezTo>
                    <a:pt x="56" y="57"/>
                    <a:pt x="58" y="58"/>
                    <a:pt x="60" y="60"/>
                  </a:cubicBezTo>
                  <a:cubicBezTo>
                    <a:pt x="63" y="61"/>
                    <a:pt x="63" y="63"/>
                    <a:pt x="66" y="63"/>
                  </a:cubicBezTo>
                  <a:cubicBezTo>
                    <a:pt x="68" y="64"/>
                    <a:pt x="67" y="66"/>
                    <a:pt x="68" y="68"/>
                  </a:cubicBezTo>
                  <a:cubicBezTo>
                    <a:pt x="70" y="70"/>
                    <a:pt x="70" y="74"/>
                    <a:pt x="69" y="76"/>
                  </a:cubicBezTo>
                  <a:cubicBezTo>
                    <a:pt x="67" y="78"/>
                    <a:pt x="68" y="82"/>
                    <a:pt x="69" y="82"/>
                  </a:cubicBezTo>
                  <a:cubicBezTo>
                    <a:pt x="70" y="82"/>
                    <a:pt x="72" y="78"/>
                    <a:pt x="72" y="75"/>
                  </a:cubicBezTo>
                  <a:cubicBezTo>
                    <a:pt x="72" y="74"/>
                    <a:pt x="75" y="74"/>
                    <a:pt x="77" y="72"/>
                  </a:cubicBezTo>
                  <a:cubicBezTo>
                    <a:pt x="79" y="69"/>
                    <a:pt x="74" y="69"/>
                    <a:pt x="73" y="65"/>
                  </a:cubicBezTo>
                  <a:cubicBezTo>
                    <a:pt x="72" y="63"/>
                    <a:pt x="77" y="60"/>
                    <a:pt x="81" y="63"/>
                  </a:cubicBezTo>
                  <a:cubicBezTo>
                    <a:pt x="84" y="65"/>
                    <a:pt x="86" y="66"/>
                    <a:pt x="86" y="63"/>
                  </a:cubicBezTo>
                  <a:cubicBezTo>
                    <a:pt x="86" y="59"/>
                    <a:pt x="74" y="54"/>
                    <a:pt x="71" y="52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92;p79">
              <a:extLst>
                <a:ext uri="{FF2B5EF4-FFF2-40B4-BE49-F238E27FC236}">
                  <a16:creationId xmlns:a16="http://schemas.microsoft.com/office/drawing/2014/main" id="{16A4D09F-5052-FF8D-2878-5E8DB389DF42}"/>
                </a:ext>
              </a:extLst>
            </p:cNvPr>
            <p:cNvSpPr/>
            <p:nvPr/>
          </p:nvSpPr>
          <p:spPr bwMode="gray">
            <a:xfrm>
              <a:off x="4897606" y="2398973"/>
              <a:ext cx="25158" cy="31866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3" y="0"/>
                  </a:moveTo>
                  <a:cubicBezTo>
                    <a:pt x="2" y="3"/>
                    <a:pt x="0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2" y="10"/>
                    <a:pt x="4" y="11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0"/>
                    <a:pt x="7" y="7"/>
                    <a:pt x="9" y="7"/>
                  </a:cubicBezTo>
                  <a:cubicBezTo>
                    <a:pt x="7" y="5"/>
                    <a:pt x="5" y="2"/>
                    <a:pt x="3" y="0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093;p79">
              <a:extLst>
                <a:ext uri="{FF2B5EF4-FFF2-40B4-BE49-F238E27FC236}">
                  <a16:creationId xmlns:a16="http://schemas.microsoft.com/office/drawing/2014/main" id="{761688B1-BF79-5182-35AE-5B98025757A9}"/>
                </a:ext>
              </a:extLst>
            </p:cNvPr>
            <p:cNvSpPr/>
            <p:nvPr/>
          </p:nvSpPr>
          <p:spPr bwMode="gray">
            <a:xfrm>
              <a:off x="4902652" y="2326852"/>
              <a:ext cx="85535" cy="100629"/>
            </a:xfrm>
            <a:custGeom>
              <a:avLst/>
              <a:gdLst/>
              <a:ahLst/>
              <a:cxnLst/>
              <a:rect l="l" t="t" r="r" b="b"/>
              <a:pathLst>
                <a:path w="31" h="37" extrusionOk="0">
                  <a:moveTo>
                    <a:pt x="28" y="25"/>
                  </a:moveTo>
                  <a:cubicBezTo>
                    <a:pt x="26" y="23"/>
                    <a:pt x="26" y="20"/>
                    <a:pt x="28" y="19"/>
                  </a:cubicBezTo>
                  <a:cubicBezTo>
                    <a:pt x="29" y="18"/>
                    <a:pt x="28" y="17"/>
                    <a:pt x="28" y="16"/>
                  </a:cubicBezTo>
                  <a:cubicBezTo>
                    <a:pt x="28" y="14"/>
                    <a:pt x="20" y="13"/>
                    <a:pt x="19" y="13"/>
                  </a:cubicBezTo>
                  <a:cubicBezTo>
                    <a:pt x="18" y="13"/>
                    <a:pt x="20" y="8"/>
                    <a:pt x="18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6" y="5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8" y="0"/>
                  </a:cubicBezTo>
                  <a:cubicBezTo>
                    <a:pt x="8" y="0"/>
                    <a:pt x="4" y="1"/>
                    <a:pt x="0" y="2"/>
                  </a:cubicBezTo>
                  <a:cubicBezTo>
                    <a:pt x="1" y="4"/>
                    <a:pt x="1" y="6"/>
                    <a:pt x="2" y="6"/>
                  </a:cubicBezTo>
                  <a:cubicBezTo>
                    <a:pt x="5" y="7"/>
                    <a:pt x="4" y="10"/>
                    <a:pt x="5" y="12"/>
                  </a:cubicBezTo>
                  <a:cubicBezTo>
                    <a:pt x="6" y="14"/>
                    <a:pt x="6" y="23"/>
                    <a:pt x="4" y="23"/>
                  </a:cubicBezTo>
                  <a:cubicBezTo>
                    <a:pt x="4" y="23"/>
                    <a:pt x="3" y="25"/>
                    <a:pt x="1" y="26"/>
                  </a:cubicBezTo>
                  <a:cubicBezTo>
                    <a:pt x="3" y="28"/>
                    <a:pt x="6" y="31"/>
                    <a:pt x="7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9" y="33"/>
                    <a:pt x="14" y="37"/>
                    <a:pt x="14" y="37"/>
                  </a:cubicBezTo>
                  <a:cubicBezTo>
                    <a:pt x="14" y="37"/>
                    <a:pt x="22" y="35"/>
                    <a:pt x="27" y="34"/>
                  </a:cubicBezTo>
                  <a:cubicBezTo>
                    <a:pt x="27" y="33"/>
                    <a:pt x="27" y="32"/>
                    <a:pt x="27" y="32"/>
                  </a:cubicBezTo>
                  <a:cubicBezTo>
                    <a:pt x="27" y="31"/>
                    <a:pt x="28" y="30"/>
                    <a:pt x="29" y="30"/>
                  </a:cubicBezTo>
                  <a:cubicBezTo>
                    <a:pt x="31" y="30"/>
                    <a:pt x="29" y="26"/>
                    <a:pt x="28" y="25"/>
                  </a:cubicBezTo>
                  <a:close/>
                </a:path>
              </a:pathLst>
            </a:custGeom>
            <a:grpFill/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1" tIns="45698" rIns="91431" bIns="45698" anchor="t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914412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200"/>
                <a:defRPr/>
              </a:pPr>
              <a:endParaRPr sz="1600" b="1">
                <a:solidFill>
                  <a:srgbClr val="096FA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Rechteck 249">
            <a:extLst>
              <a:ext uri="{FF2B5EF4-FFF2-40B4-BE49-F238E27FC236}">
                <a16:creationId xmlns:a16="http://schemas.microsoft.com/office/drawing/2014/main" id="{FDB64914-A19A-6B96-25AD-7FF7A893E704}"/>
              </a:ext>
            </a:extLst>
          </p:cNvPr>
          <p:cNvSpPr/>
          <p:nvPr/>
        </p:nvSpPr>
        <p:spPr bwMode="gray">
          <a:xfrm>
            <a:off x="501650" y="1388397"/>
            <a:ext cx="11185525" cy="1314997"/>
          </a:xfrm>
          <a:prstGeom prst="rect">
            <a:avLst/>
          </a:prstGeom>
          <a:gradFill>
            <a:gsLst>
              <a:gs pos="41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>
              <a:latin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9CFE8F2-9ABC-0330-FCB2-0CF27E6E924D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03238" y="360363"/>
            <a:ext cx="11185525" cy="846194"/>
          </a:xfrm>
        </p:spPr>
        <p:txBody>
          <a:bodyPr/>
          <a:lstStyle/>
          <a:p>
            <a:r>
              <a:rPr lang="en-US"/>
              <a:t>DE-CIX is the world's </a:t>
            </a:r>
            <a:r>
              <a:rPr lang="en-US">
                <a:solidFill>
                  <a:schemeClr val="accent3"/>
                </a:solidFill>
              </a:rPr>
              <a:t>#1 Cloud &amp; Internet Exchange operator</a:t>
            </a:r>
            <a:r>
              <a:rPr lang="en-US"/>
              <a:t>, and the world's largest carrier-neutral interconnection ecosystem</a:t>
            </a:r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47481D2-2322-FDB7-9690-48EAB9E71C7B}"/>
              </a:ext>
            </a:extLst>
          </p:cNvPr>
          <p:cNvGrpSpPr/>
          <p:nvPr/>
        </p:nvGrpSpPr>
        <p:grpSpPr bwMode="gray">
          <a:xfrm>
            <a:off x="7273558" y="3572898"/>
            <a:ext cx="4577534" cy="1203273"/>
            <a:chOff x="7273558" y="3572898"/>
            <a:chExt cx="4577534" cy="1203273"/>
          </a:xfrm>
        </p:grpSpPr>
        <p:sp>
          <p:nvSpPr>
            <p:cNvPr id="188" name="Google Shape;1119;p79">
              <a:extLst>
                <a:ext uri="{FF2B5EF4-FFF2-40B4-BE49-F238E27FC236}">
                  <a16:creationId xmlns:a16="http://schemas.microsoft.com/office/drawing/2014/main" id="{457AB8C6-4FF5-6C9F-8756-61A6B50EDE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15043" y="40558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9" name="Google Shape;1120;p79">
              <a:extLst>
                <a:ext uri="{FF2B5EF4-FFF2-40B4-BE49-F238E27FC236}">
                  <a16:creationId xmlns:a16="http://schemas.microsoft.com/office/drawing/2014/main" id="{BB08DF5E-4519-350F-BE5C-DC1571F830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496800" y="38066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0" name="Google Shape;1121;p79">
              <a:extLst>
                <a:ext uri="{FF2B5EF4-FFF2-40B4-BE49-F238E27FC236}">
                  <a16:creationId xmlns:a16="http://schemas.microsoft.com/office/drawing/2014/main" id="{7C6E0D20-3E84-9667-C4BC-E72444611F8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777801" y="39624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1" name="Google Shape;1122;p79">
              <a:extLst>
                <a:ext uri="{FF2B5EF4-FFF2-40B4-BE49-F238E27FC236}">
                  <a16:creationId xmlns:a16="http://schemas.microsoft.com/office/drawing/2014/main" id="{70C3B12E-4854-7746-417E-30C30A445BB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60436" y="4207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2" name="Google Shape;1123;p79">
              <a:extLst>
                <a:ext uri="{FF2B5EF4-FFF2-40B4-BE49-F238E27FC236}">
                  <a16:creationId xmlns:a16="http://schemas.microsoft.com/office/drawing/2014/main" id="{A19C7FDA-92D4-D7B5-78EF-C14C1BE25DB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091285" y="442780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3" name="Google Shape;1124;p79">
              <a:extLst>
                <a:ext uri="{FF2B5EF4-FFF2-40B4-BE49-F238E27FC236}">
                  <a16:creationId xmlns:a16="http://schemas.microsoft.com/office/drawing/2014/main" id="{166CA7A5-B376-10DB-7B12-96F52839D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48829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4" name="Google Shape;1125;p79">
              <a:extLst>
                <a:ext uri="{FF2B5EF4-FFF2-40B4-BE49-F238E27FC236}">
                  <a16:creationId xmlns:a16="http://schemas.microsoft.com/office/drawing/2014/main" id="{79F68482-FB9E-C2DA-6E14-95C4917ADD3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45114" y="446226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5" name="Google Shape;1129;p79">
              <a:extLst>
                <a:ext uri="{FF2B5EF4-FFF2-40B4-BE49-F238E27FC236}">
                  <a16:creationId xmlns:a16="http://schemas.microsoft.com/office/drawing/2014/main" id="{A4B7F4F1-A811-7E89-36AB-CC3203720C1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397152" y="44401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6" name="Google Shape;1129;p79">
              <a:extLst>
                <a:ext uri="{FF2B5EF4-FFF2-40B4-BE49-F238E27FC236}">
                  <a16:creationId xmlns:a16="http://schemas.microsoft.com/office/drawing/2014/main" id="{4E508090-C0AB-13F9-08EE-7033EA514BD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603059" y="418502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7" name="Google Shape;1129;p79">
              <a:extLst>
                <a:ext uri="{FF2B5EF4-FFF2-40B4-BE49-F238E27FC236}">
                  <a16:creationId xmlns:a16="http://schemas.microsoft.com/office/drawing/2014/main" id="{D2C94E1D-42AF-1CD9-E663-73D594CD99D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943111" y="364247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8" name="Google Shape;1129;p79">
              <a:extLst>
                <a:ext uri="{FF2B5EF4-FFF2-40B4-BE49-F238E27FC236}">
                  <a16:creationId xmlns:a16="http://schemas.microsoft.com/office/drawing/2014/main" id="{059D6BED-9D16-8E31-3A39-69D81F6DBF3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9034250" y="36083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99" name="Google Shape;1119;p79">
              <a:extLst>
                <a:ext uri="{FF2B5EF4-FFF2-40B4-BE49-F238E27FC236}">
                  <a16:creationId xmlns:a16="http://schemas.microsoft.com/office/drawing/2014/main" id="{7FF88520-8EEC-908C-30B0-C450D88DDEC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273558" y="390492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0" name="Google Shape;1119;p79">
              <a:extLst>
                <a:ext uri="{FF2B5EF4-FFF2-40B4-BE49-F238E27FC236}">
                  <a16:creationId xmlns:a16="http://schemas.microsoft.com/office/drawing/2014/main" id="{C3A33060-38CC-DD53-5077-95679D4402F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7512482" y="411181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2" name="Google Shape;1124;p79">
              <a:extLst>
                <a:ext uri="{FF2B5EF4-FFF2-40B4-BE49-F238E27FC236}">
                  <a16:creationId xmlns:a16="http://schemas.microsoft.com/office/drawing/2014/main" id="{A8E7BC3E-C62F-554B-2FE2-0991AAD22B19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8194596" y="469697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9" name="Google Shape;1138;p79">
              <a:extLst>
                <a:ext uri="{FF2B5EF4-FFF2-40B4-BE49-F238E27FC236}">
                  <a16:creationId xmlns:a16="http://schemas.microsoft.com/office/drawing/2014/main" id="{68332E66-82AF-E865-7AFF-74D6FB09B3E4}"/>
                </a:ext>
              </a:extLst>
            </p:cNvPr>
            <p:cNvSpPr txBox="1"/>
            <p:nvPr/>
          </p:nvSpPr>
          <p:spPr bwMode="gray">
            <a:xfrm>
              <a:off x="9645682" y="3572898"/>
              <a:ext cx="2205410" cy="8240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Asia Pacific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Brunei, Chennai, Delhi, Hyderabad, 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Jakarta, Johor Bahru,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Kuala Lumpur, Kolkata, Manila, Mumbai, Osaka, Penang, </a:t>
              </a:r>
              <a:r>
                <a:rPr kumimoji="0" lang="en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Singapore, </a:t>
              </a:r>
              <a:r>
                <a:rPr kumimoji="0" lang="en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Tokyo</a:t>
              </a:r>
              <a:endParaRPr kumimoji="0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cs typeface="Arial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D9C3E3B-2B05-38FC-6B22-E1765BB1EF1A}"/>
              </a:ext>
            </a:extLst>
          </p:cNvPr>
          <p:cNvGrpSpPr/>
          <p:nvPr/>
        </p:nvGrpSpPr>
        <p:grpSpPr bwMode="gray">
          <a:xfrm>
            <a:off x="532452" y="3269331"/>
            <a:ext cx="3258708" cy="893967"/>
            <a:chOff x="532452" y="3269331"/>
            <a:chExt cx="3258708" cy="893967"/>
          </a:xfrm>
        </p:grpSpPr>
        <p:sp>
          <p:nvSpPr>
            <p:cNvPr id="208" name="Google Shape;1105;p79">
              <a:extLst>
                <a:ext uri="{FF2B5EF4-FFF2-40B4-BE49-F238E27FC236}">
                  <a16:creationId xmlns:a16="http://schemas.microsoft.com/office/drawing/2014/main" id="{0277AE58-42B8-06CC-1BAF-3E5CA97F11B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11977" y="401336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9" name="Google Shape;1106;p79">
              <a:extLst>
                <a:ext uri="{FF2B5EF4-FFF2-40B4-BE49-F238E27FC236}">
                  <a16:creationId xmlns:a16="http://schemas.microsoft.com/office/drawing/2014/main" id="{4A377CAD-D400-CF26-A671-3B3393EF20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350632" y="34635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0" name="Google Shape;1107;p79">
              <a:extLst>
                <a:ext uri="{FF2B5EF4-FFF2-40B4-BE49-F238E27FC236}">
                  <a16:creationId xmlns:a16="http://schemas.microsoft.com/office/drawing/2014/main" id="{3F2B4325-9B7F-DDD3-FE8F-0E1B22E078A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11960" y="348610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1" name="Google Shape;1108;p79">
              <a:extLst>
                <a:ext uri="{FF2B5EF4-FFF2-40B4-BE49-F238E27FC236}">
                  <a16:creationId xmlns:a16="http://schemas.microsoft.com/office/drawing/2014/main" id="{4B9B774D-2FF4-D27F-30A5-1C4ABEB4D4C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617645" y="363030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2" name="Google Shape;1131;p79">
              <a:extLst>
                <a:ext uri="{FF2B5EF4-FFF2-40B4-BE49-F238E27FC236}">
                  <a16:creationId xmlns:a16="http://schemas.microsoft.com/office/drawing/2014/main" id="{0B32A57F-7302-4F99-55EE-A721ED6E68C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77196" y="364314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3" name="Google Shape;1129;p79">
              <a:extLst>
                <a:ext uri="{FF2B5EF4-FFF2-40B4-BE49-F238E27FC236}">
                  <a16:creationId xmlns:a16="http://schemas.microsoft.com/office/drawing/2014/main" id="{3A4E6692-8D64-7331-3419-DF8B8674502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554711" y="326933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4" name="Google Shape;1105;p79">
              <a:extLst>
                <a:ext uri="{FF2B5EF4-FFF2-40B4-BE49-F238E27FC236}">
                  <a16:creationId xmlns:a16="http://schemas.microsoft.com/office/drawing/2014/main" id="{0DAA7E50-0C7D-2A4B-9E2A-0EFEAE1ED6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55461" y="4084098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5" name="Google Shape;1105;p79">
              <a:extLst>
                <a:ext uri="{FF2B5EF4-FFF2-40B4-BE49-F238E27FC236}">
                  <a16:creationId xmlns:a16="http://schemas.microsoft.com/office/drawing/2014/main" id="{65763D7A-E1BE-D2BE-80F7-9CA9DC96817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28603" y="369800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7" name="Google Shape;1105;p79">
              <a:extLst>
                <a:ext uri="{FF2B5EF4-FFF2-40B4-BE49-F238E27FC236}">
                  <a16:creationId xmlns:a16="http://schemas.microsoft.com/office/drawing/2014/main" id="{22BD742F-6155-FC02-8099-C7AC6FBB9C6E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190275" y="3781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0" name="Google Shape;1145;p79">
              <a:extLst>
                <a:ext uri="{FF2B5EF4-FFF2-40B4-BE49-F238E27FC236}">
                  <a16:creationId xmlns:a16="http://schemas.microsoft.com/office/drawing/2014/main" id="{641FE410-CC15-9865-7415-E65D97F7BADC}"/>
                </a:ext>
              </a:extLst>
            </p:cNvPr>
            <p:cNvSpPr txBox="1"/>
            <p:nvPr/>
          </p:nvSpPr>
          <p:spPr bwMode="gray">
            <a:xfrm>
              <a:off x="532452" y="3442953"/>
              <a:ext cx="1981360" cy="6786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R="0" lvl="0" indent="0" defTabSz="86403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buFontTx/>
                <a:buNone/>
                <a:tabLst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North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Chicago, Dallas, Houston, </a:t>
              </a: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900"/>
                <a:buFontTx/>
                <a:buNone/>
                <a:tabLst/>
                <a:defRPr/>
              </a:pP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Mexico City,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New York, Phoenix, </a:t>
              </a:r>
              <a:r>
                <a:rPr kumimoji="0" lang="en-US" sz="882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Queretaro, </a:t>
              </a: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Richmond, Seattle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8C3DDDE-3831-C88A-B8E9-E418B9797E68}"/>
              </a:ext>
            </a:extLst>
          </p:cNvPr>
          <p:cNvGrpSpPr/>
          <p:nvPr/>
        </p:nvGrpSpPr>
        <p:grpSpPr bwMode="gray">
          <a:xfrm>
            <a:off x="4975557" y="2775547"/>
            <a:ext cx="5159044" cy="3729471"/>
            <a:chOff x="4975557" y="2775547"/>
            <a:chExt cx="5159044" cy="3729471"/>
          </a:xfrm>
        </p:grpSpPr>
        <p:sp>
          <p:nvSpPr>
            <p:cNvPr id="201" name="Google Shape;1133;p79">
              <a:extLst>
                <a:ext uri="{FF2B5EF4-FFF2-40B4-BE49-F238E27FC236}">
                  <a16:creationId xmlns:a16="http://schemas.microsoft.com/office/drawing/2014/main" id="{A60DB786-0C14-35D0-C778-A858D2BD089A}"/>
                </a:ext>
              </a:extLst>
            </p:cNvPr>
            <p:cNvSpPr/>
            <p:nvPr/>
          </p:nvSpPr>
          <p:spPr bwMode="gray">
            <a:xfrm>
              <a:off x="6714899" y="3943904"/>
              <a:ext cx="77415" cy="77415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1" name="Google Shape;1134;p79">
              <a:extLst>
                <a:ext uri="{FF2B5EF4-FFF2-40B4-BE49-F238E27FC236}">
                  <a16:creationId xmlns:a16="http://schemas.microsoft.com/office/drawing/2014/main" id="{851F18BF-60FC-63FF-25D5-288D3A139E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7938" y="295734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2" name="Google Shape;1135;p79">
              <a:extLst>
                <a:ext uri="{FF2B5EF4-FFF2-40B4-BE49-F238E27FC236}">
                  <a16:creationId xmlns:a16="http://schemas.microsoft.com/office/drawing/2014/main" id="{24AF3C1E-EF08-ACDD-9B4E-A32252B2691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78795" y="282304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3" name="Google Shape;1136;p79">
              <a:extLst>
                <a:ext uri="{FF2B5EF4-FFF2-40B4-BE49-F238E27FC236}">
                  <a16:creationId xmlns:a16="http://schemas.microsoft.com/office/drawing/2014/main" id="{738CCE49-F304-DA83-E70A-2230AAF31C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21973" y="277554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4" name="Google Shape;1135;p79">
              <a:extLst>
                <a:ext uri="{FF2B5EF4-FFF2-40B4-BE49-F238E27FC236}">
                  <a16:creationId xmlns:a16="http://schemas.microsoft.com/office/drawing/2014/main" id="{95CD030D-7DD6-6D17-10D5-2D5F44E6B72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4795" y="284548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5" name="Google Shape;1135;p79">
              <a:extLst>
                <a:ext uri="{FF2B5EF4-FFF2-40B4-BE49-F238E27FC236}">
                  <a16:creationId xmlns:a16="http://schemas.microsoft.com/office/drawing/2014/main" id="{0F2812BA-5AFD-D2D7-CD2D-B45EA8D90CE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27299" y="297560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86" name="Google Shape;1136;p79">
              <a:extLst>
                <a:ext uri="{FF2B5EF4-FFF2-40B4-BE49-F238E27FC236}">
                  <a16:creationId xmlns:a16="http://schemas.microsoft.com/office/drawing/2014/main" id="{F59F5E04-BB57-9BCB-7B39-8AF91EDB2215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8575" y="3080823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9" name="Google Shape;1116;p79">
              <a:extLst>
                <a:ext uri="{FF2B5EF4-FFF2-40B4-BE49-F238E27FC236}">
                  <a16:creationId xmlns:a16="http://schemas.microsoft.com/office/drawing/2014/main" id="{DB7141C7-E94F-5828-F35B-118BB971507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42745" y="355194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0" name="Google Shape;1117;p79">
              <a:extLst>
                <a:ext uri="{FF2B5EF4-FFF2-40B4-BE49-F238E27FC236}">
                  <a16:creationId xmlns:a16="http://schemas.microsoft.com/office/drawing/2014/main" id="{C0E5DD82-2BFE-BE2A-6730-7983BF39784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154347" y="354221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1" name="Google Shape;1126;p79">
              <a:extLst>
                <a:ext uri="{FF2B5EF4-FFF2-40B4-BE49-F238E27FC236}">
                  <a16:creationId xmlns:a16="http://schemas.microsoft.com/office/drawing/2014/main" id="{E4FB8E72-A9E8-FC50-5085-2290B8E79E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370831" y="351581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2" name="Google Shape;1127;p79">
              <a:extLst>
                <a:ext uri="{FF2B5EF4-FFF2-40B4-BE49-F238E27FC236}">
                  <a16:creationId xmlns:a16="http://schemas.microsoft.com/office/drawing/2014/main" id="{E8289E8E-E958-B68B-B6DF-ED5FAA2D97B0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496890" y="347183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3" name="Google Shape;1128;p79">
              <a:extLst>
                <a:ext uri="{FF2B5EF4-FFF2-40B4-BE49-F238E27FC236}">
                  <a16:creationId xmlns:a16="http://schemas.microsoft.com/office/drawing/2014/main" id="{7BD89C15-F748-E0DE-34A3-23CAAC1BA3C3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02374" y="34071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4" name="Google Shape;1130;p79">
              <a:extLst>
                <a:ext uri="{FF2B5EF4-FFF2-40B4-BE49-F238E27FC236}">
                  <a16:creationId xmlns:a16="http://schemas.microsoft.com/office/drawing/2014/main" id="{19A88A92-DCCA-7357-0783-45B3C5FF5A2F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627662" y="345262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5" name="Google Shape;1109;p79">
              <a:extLst>
                <a:ext uri="{FF2B5EF4-FFF2-40B4-BE49-F238E27FC236}">
                  <a16:creationId xmlns:a16="http://schemas.microsoft.com/office/drawing/2014/main" id="{D093B03A-1C93-16DE-0E69-63F3305AE69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65877" y="31565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6" name="Google Shape;1110;p79">
              <a:extLst>
                <a:ext uri="{FF2B5EF4-FFF2-40B4-BE49-F238E27FC236}">
                  <a16:creationId xmlns:a16="http://schemas.microsoft.com/office/drawing/2014/main" id="{8192460E-BA31-60DE-29F4-BD6448AAA70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4613" y="3079534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7" name="Google Shape;1111;p79">
              <a:extLst>
                <a:ext uri="{FF2B5EF4-FFF2-40B4-BE49-F238E27FC236}">
                  <a16:creationId xmlns:a16="http://schemas.microsoft.com/office/drawing/2014/main" id="{D7DEC8B1-A0B3-14B4-3735-B26C594E390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05469" y="317113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8" name="Google Shape;1112;p79">
              <a:extLst>
                <a:ext uri="{FF2B5EF4-FFF2-40B4-BE49-F238E27FC236}">
                  <a16:creationId xmlns:a16="http://schemas.microsoft.com/office/drawing/2014/main" id="{32902CA8-013E-5B13-1924-74379318B7F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59430" y="326406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29" name="Google Shape;1113;p79">
              <a:extLst>
                <a:ext uri="{FF2B5EF4-FFF2-40B4-BE49-F238E27FC236}">
                  <a16:creationId xmlns:a16="http://schemas.microsoft.com/office/drawing/2014/main" id="{5A0B360C-5DFD-4563-35FA-E5F663C6A53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8552" y="309935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0" name="Google Shape;1132;p79">
              <a:extLst>
                <a:ext uri="{FF2B5EF4-FFF2-40B4-BE49-F238E27FC236}">
                  <a16:creationId xmlns:a16="http://schemas.microsoft.com/office/drawing/2014/main" id="{DC52D6A7-F604-0F86-B217-B8ADB1CE1E84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810690" y="313536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1" name="Google Shape;1109;p79">
              <a:extLst>
                <a:ext uri="{FF2B5EF4-FFF2-40B4-BE49-F238E27FC236}">
                  <a16:creationId xmlns:a16="http://schemas.microsoft.com/office/drawing/2014/main" id="{3968D082-56F7-4341-10B1-75E0159D7CC6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34145" y="314999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2" name="Google Shape;1118;p79">
              <a:extLst>
                <a:ext uri="{FF2B5EF4-FFF2-40B4-BE49-F238E27FC236}">
                  <a16:creationId xmlns:a16="http://schemas.microsoft.com/office/drawing/2014/main" id="{2D4CEA5E-07B7-DB0B-5C34-DFB6A6809502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289893" y="346711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3" name="Google Shape;1133;p79">
              <a:extLst>
                <a:ext uri="{FF2B5EF4-FFF2-40B4-BE49-F238E27FC236}">
                  <a16:creationId xmlns:a16="http://schemas.microsoft.com/office/drawing/2014/main" id="{63FB8233-E118-17DF-A926-40BC99608D9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23721" y="3919126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4" name="Google Shape;1133;p79">
              <a:extLst>
                <a:ext uri="{FF2B5EF4-FFF2-40B4-BE49-F238E27FC236}">
                  <a16:creationId xmlns:a16="http://schemas.microsoft.com/office/drawing/2014/main" id="{16D44E07-A061-E501-E7D2-F6CA56EAE9ED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482103" y="377109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5" name="Google Shape;1133;p79">
              <a:extLst>
                <a:ext uri="{FF2B5EF4-FFF2-40B4-BE49-F238E27FC236}">
                  <a16:creationId xmlns:a16="http://schemas.microsoft.com/office/drawing/2014/main" id="{265464B1-5BAC-A031-9A5E-22A983D3469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699202" y="3699469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6" name="Google Shape;1133;p79">
              <a:extLst>
                <a:ext uri="{FF2B5EF4-FFF2-40B4-BE49-F238E27FC236}">
                  <a16:creationId xmlns:a16="http://schemas.microsoft.com/office/drawing/2014/main" id="{75A84E84-9C70-A10F-CA7B-31CFD18F912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961416" y="4686251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37" name="Google Shape;1133;p79">
              <a:extLst>
                <a:ext uri="{FF2B5EF4-FFF2-40B4-BE49-F238E27FC236}">
                  <a16:creationId xmlns:a16="http://schemas.microsoft.com/office/drawing/2014/main" id="{9FD8E3EB-3B2E-AB22-349D-0E9C3D1C723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5756012" y="4401695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18" name="Google Shape;1133;p79">
              <a:extLst>
                <a:ext uri="{FF2B5EF4-FFF2-40B4-BE49-F238E27FC236}">
                  <a16:creationId xmlns:a16="http://schemas.microsoft.com/office/drawing/2014/main" id="{2764F4BD-36EB-72AB-3552-518139E0CEC1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6940880" y="3946580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1" name="Google Shape;1139;p79">
              <a:extLst>
                <a:ext uri="{FF2B5EF4-FFF2-40B4-BE49-F238E27FC236}">
                  <a16:creationId xmlns:a16="http://schemas.microsoft.com/office/drawing/2014/main" id="{61118913-261F-E92A-193C-7B79ACAAD784}"/>
                </a:ext>
              </a:extLst>
            </p:cNvPr>
            <p:cNvSpPr txBox="1"/>
            <p:nvPr/>
          </p:nvSpPr>
          <p:spPr bwMode="gray">
            <a:xfrm>
              <a:off x="4975557" y="5599642"/>
              <a:ext cx="5159044" cy="90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EMEA</a:t>
              </a:r>
              <a:endParaRPr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" sz="1071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Amsterdam, Aqaba, Athens,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Baghdad,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Barcelona, Berlin, Bucharest, Copenhagen, Doha, Dubai, Dusseldorf, 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Esbjerg,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Frankfurt, Hamburg, Helsinki, Istanbul, </a:t>
              </a:r>
              <a:r>
                <a:rPr kumimoji="0" lang="en" sz="1100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Karachi,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Kinshasa, </a:t>
              </a:r>
              <a:r>
                <a:rPr lang="en-US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Kristiansand, Lagos, Leipzig, </a:t>
              </a:r>
              <a:r>
                <a:rPr lang="en" sz="1071">
                  <a:solidFill>
                    <a:schemeClr val="accent1"/>
                  </a:solidFill>
                  <a:latin typeface="Aptos" panose="020B0004020202020204" pitchFamily="34" charset="0"/>
                  <a:cs typeface="Arial"/>
                  <a:sym typeface="Calibri"/>
                </a:rPr>
                <a:t>Lisbon, Madrid, Marseille, Munich, Oslo, Palermo, Prague, Riyadh*, Ruhr region, Sofia, Stockholm*, Warsaw</a:t>
              </a:r>
              <a:endParaRPr lang="en" sz="1071">
                <a:solidFill>
                  <a:schemeClr val="accent1"/>
                </a:solidFill>
                <a:latin typeface="Aptos" panose="020B0004020202020204" pitchFamily="34" charset="0"/>
                <a:cs typeface="Arial"/>
              </a:endParaRPr>
            </a:p>
          </p:txBody>
        </p:sp>
      </p:grpSp>
      <p:sp>
        <p:nvSpPr>
          <p:cNvPr id="242" name="Google Shape;1138;p79">
            <a:extLst>
              <a:ext uri="{FF2B5EF4-FFF2-40B4-BE49-F238E27FC236}">
                <a16:creationId xmlns:a16="http://schemas.microsoft.com/office/drawing/2014/main" id="{1987BEF6-6D22-E0D9-95C4-4D5E74D8AA7C}"/>
              </a:ext>
            </a:extLst>
          </p:cNvPr>
          <p:cNvSpPr txBox="1"/>
          <p:nvPr/>
        </p:nvSpPr>
        <p:spPr bwMode="gray">
          <a:xfrm>
            <a:off x="2406478" y="6350634"/>
            <a:ext cx="1102549" cy="2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86403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100"/>
              <a:buFontTx/>
              <a:buNone/>
              <a:tabLst/>
              <a:defRPr/>
            </a:pP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* </a:t>
            </a:r>
            <a:r>
              <a:rPr kumimoji="0" lang="en-US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C</a:t>
            </a:r>
            <a:r>
              <a:rPr kumimoji="0" lang="en" sz="1000" i="1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rPr>
              <a:t>oming soon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48703C51-ED68-903E-27D5-D2093E81E747}"/>
              </a:ext>
            </a:extLst>
          </p:cNvPr>
          <p:cNvGrpSpPr/>
          <p:nvPr/>
        </p:nvGrpSpPr>
        <p:grpSpPr bwMode="gray">
          <a:xfrm>
            <a:off x="1773903" y="5090207"/>
            <a:ext cx="2699591" cy="391646"/>
            <a:chOff x="1773903" y="5090207"/>
            <a:chExt cx="2699591" cy="391646"/>
          </a:xfrm>
        </p:grpSpPr>
        <p:sp>
          <p:nvSpPr>
            <p:cNvPr id="203" name="Google Shape;1107;p79">
              <a:extLst>
                <a:ext uri="{FF2B5EF4-FFF2-40B4-BE49-F238E27FC236}">
                  <a16:creationId xmlns:a16="http://schemas.microsoft.com/office/drawing/2014/main" id="{F2775BF7-DB5D-B4BE-C7A6-4346B0974F50}"/>
                </a:ext>
              </a:extLst>
            </p:cNvPr>
            <p:cNvSpPr>
              <a:spLocks/>
            </p:cNvSpPr>
            <p:nvPr/>
          </p:nvSpPr>
          <p:spPr bwMode="gray">
            <a:xfrm>
              <a:off x="4394294" y="5144912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4" name="Google Shape;1108;p79">
              <a:extLst>
                <a:ext uri="{FF2B5EF4-FFF2-40B4-BE49-F238E27FC236}">
                  <a16:creationId xmlns:a16="http://schemas.microsoft.com/office/drawing/2014/main" id="{2B7DB888-2C49-F983-4118-12AE654CCD31}"/>
                </a:ext>
              </a:extLst>
            </p:cNvPr>
            <p:cNvSpPr>
              <a:spLocks/>
            </p:cNvSpPr>
            <p:nvPr/>
          </p:nvSpPr>
          <p:spPr bwMode="gray">
            <a:xfrm>
              <a:off x="4322558" y="5266537"/>
              <a:ext cx="79200" cy="79200"/>
            </a:xfrm>
            <a:prstGeom prst="ellipse">
              <a:avLst/>
            </a:pr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7997" tIns="107997" rIns="121896" bIns="107997" anchor="ctr" anchorCtr="0">
              <a:no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algn="ctr" defTabSz="914412"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Pts val="600"/>
              </a:pPr>
              <a:endParaRPr sz="800">
                <a:solidFill>
                  <a:srgbClr val="C00000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43" name="Google Shape;1145;p79">
              <a:extLst>
                <a:ext uri="{FF2B5EF4-FFF2-40B4-BE49-F238E27FC236}">
                  <a16:creationId xmlns:a16="http://schemas.microsoft.com/office/drawing/2014/main" id="{741B6F00-3BCD-C4E0-3EB7-5F161A277DB7}"/>
                </a:ext>
              </a:extLst>
            </p:cNvPr>
            <p:cNvSpPr txBox="1"/>
            <p:nvPr/>
          </p:nvSpPr>
          <p:spPr bwMode="gray">
            <a:xfrm>
              <a:off x="1773903" y="5090207"/>
              <a:ext cx="1895935" cy="391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>
              <a:defPPr>
                <a:defRPr lang="de-DE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685800" indent="85725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2pPr>
              <a:lvl3pPr marL="1374280" indent="16877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3pPr>
              <a:lvl4pPr marL="2060081" indent="254497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4pPr>
              <a:lvl5pPr marL="2748560" indent="337542" algn="l" defTabSz="685800" rtl="0" fontAlgn="base">
                <a:spcBef>
                  <a:spcPct val="0"/>
                </a:spcBef>
                <a:spcAft>
                  <a:spcPct val="0"/>
                </a:spcAft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5pPr>
              <a:lvl6pPr marL="385762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6pPr>
              <a:lvl7pPr marL="4629153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7pPr>
              <a:lvl8pPr marL="5400678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8pPr>
              <a:lvl9pPr marL="6172204" algn="l" defTabSz="771526" rtl="0" eaLnBrk="1" latinLnBrk="0" hangingPunct="1">
                <a:defRPr sz="27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defTabSz="864039"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100"/>
                <a:defRPr/>
              </a:pPr>
              <a:r>
                <a:rPr lang="en-US" sz="1600" b="1">
                  <a:solidFill>
                    <a:schemeClr val="accent1"/>
                  </a:solidFill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South America</a:t>
              </a:r>
              <a:endParaRPr lang="en-US" sz="1600" b="1">
                <a:solidFill>
                  <a:schemeClr val="accent1"/>
                </a:solidFill>
                <a:latin typeface="Aptos" panose="020B0004020202020204" pitchFamily="34" charset="0"/>
                <a:ea typeface="Calibri"/>
                <a:cs typeface="Arial"/>
              </a:endParaRPr>
            </a:p>
            <a:p>
              <a:pPr marL="0" marR="0" lvl="1" indent="0" algn="l" defTabSz="86403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C3F4D"/>
                </a:buClr>
                <a:buSzPts val="900"/>
                <a:buFontTx/>
                <a:buNone/>
                <a:tabLst/>
                <a:defRPr/>
              </a:pPr>
              <a:r>
                <a:rPr kumimoji="0" lang="en-US" sz="945" b="0" i="0" u="none" strike="noStrike" kern="120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0B0004020202020204" pitchFamily="34" charset="0"/>
                  <a:ea typeface="Calibri"/>
                  <a:cs typeface="Arial"/>
                  <a:sym typeface="Calibri"/>
                </a:rPr>
                <a:t>Sao Paulo, Rio de Janeiro</a:t>
              </a:r>
              <a:endParaRPr kumimoji="0" lang="en-US" sz="945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0B0004020202020204" pitchFamily="34" charset="0"/>
                <a:ea typeface="Calibri"/>
                <a:cs typeface="Arial"/>
              </a:endParaRPr>
            </a:p>
          </p:txBody>
        </p:sp>
      </p:grpSp>
      <p:sp>
        <p:nvSpPr>
          <p:cNvPr id="244" name="Google Shape;1141;p79">
            <a:extLst>
              <a:ext uri="{FF2B5EF4-FFF2-40B4-BE49-F238E27FC236}">
                <a16:creationId xmlns:a16="http://schemas.microsoft.com/office/drawing/2014/main" id="{93669803-9B63-0123-07E1-6C1D3BC0EFFC}"/>
              </a:ext>
            </a:extLst>
          </p:cNvPr>
          <p:cNvSpPr txBox="1"/>
          <p:nvPr/>
        </p:nvSpPr>
        <p:spPr bwMode="gray">
          <a:xfrm>
            <a:off x="510339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00" indent="85725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374280" indent="16877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2060081" indent="254497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748560" indent="337542" algn="l" defTabSz="685800" rtl="0" fontAlgn="base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385762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4629153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5400678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6172204" algn="l" defTabSz="771526" rtl="0" eaLnBrk="1" latinLnBrk="0" hangingPunct="1">
              <a:defRPr sz="27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2000" b="1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60</a:t>
            </a:r>
          </a:p>
          <a:p>
            <a:pPr defTabSz="914412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defRPr/>
            </a:pP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Internet &amp; Cloud </a:t>
            </a:r>
            <a:b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 panose="020B0604020202020204" pitchFamily="34" charset="0"/>
              </a:rPr>
            </a:br>
            <a:r>
              <a:rPr lang="en" sz="1100">
                <a:solidFill>
                  <a:schemeClr val="accent2"/>
                </a:solidFill>
                <a:latin typeface="Aptos" panose="020B0004020202020204" pitchFamily="34" charset="0"/>
                <a:ea typeface="Calibri"/>
                <a:cs typeface="Arial"/>
                <a:sym typeface="Calibri"/>
              </a:rPr>
              <a:t>Exchanges</a:t>
            </a:r>
            <a:endParaRPr sz="1100" i="1">
              <a:solidFill>
                <a:schemeClr val="accent2"/>
              </a:solidFill>
              <a:latin typeface="Aptos" panose="020B0004020202020204" pitchFamily="34" charset="0"/>
              <a:ea typeface="Calibri"/>
              <a:cs typeface="Arial"/>
              <a:sym typeface="Calibri"/>
            </a:endParaRPr>
          </a:p>
        </p:txBody>
      </p:sp>
      <p:sp>
        <p:nvSpPr>
          <p:cNvPr id="245" name="Google Shape;1142;p79">
            <a:extLst>
              <a:ext uri="{FF2B5EF4-FFF2-40B4-BE49-F238E27FC236}">
                <a16:creationId xmlns:a16="http://schemas.microsoft.com/office/drawing/2014/main" id="{821ABB39-E15F-27E9-41C9-3982E0493DD6}"/>
              </a:ext>
            </a:extLst>
          </p:cNvPr>
          <p:cNvSpPr txBox="1">
            <a:spLocks/>
          </p:cNvSpPr>
          <p:nvPr/>
        </p:nvSpPr>
        <p:spPr bwMode="gray">
          <a:xfrm>
            <a:off x="8276803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de-DE">
                <a:latin typeface="Aptos" panose="020B0004020202020204" pitchFamily="34" charset="0"/>
                <a:sym typeface="Calibri"/>
              </a:rPr>
              <a:t>4,000+ </a:t>
            </a:r>
            <a:br>
              <a:rPr lang="de-DE">
                <a:latin typeface="Aptos" panose="020B0004020202020204" pitchFamily="34" charset="0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connected </a:t>
            </a:r>
            <a:br>
              <a:rPr lang="en-US" sz="1100" b="0">
                <a:latin typeface="Aptos" panose="020B0004020202020204" pitchFamily="34" charset="0"/>
                <a:sym typeface="Calibri"/>
              </a:rPr>
            </a:br>
            <a:r>
              <a:rPr lang="en-US" sz="1100" b="0">
                <a:latin typeface="Aptos" panose="020B0004020202020204" pitchFamily="34" charset="0"/>
                <a:sym typeface="Calibri"/>
              </a:rPr>
              <a:t>networks</a:t>
            </a: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6" name="Google Shape;1143;p79">
            <a:extLst>
              <a:ext uri="{FF2B5EF4-FFF2-40B4-BE49-F238E27FC236}">
                <a16:creationId xmlns:a16="http://schemas.microsoft.com/office/drawing/2014/main" id="{FC950807-3DB7-47A0-BB6A-914280C9FAB7}"/>
              </a:ext>
            </a:extLst>
          </p:cNvPr>
          <p:cNvSpPr txBox="1">
            <a:spLocks/>
          </p:cNvSpPr>
          <p:nvPr/>
        </p:nvSpPr>
        <p:spPr bwMode="gray">
          <a:xfrm>
            <a:off x="6335187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1,000s </a:t>
            </a:r>
            <a:br>
              <a:rPr lang="en">
                <a:latin typeface="Aptos" panose="020B0004020202020204" pitchFamily="34" charset="0"/>
                <a:sym typeface="Calibri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of data centers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sz="1100" b="0"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7" name="Google Shape;1144;p79">
            <a:extLst>
              <a:ext uri="{FF2B5EF4-FFF2-40B4-BE49-F238E27FC236}">
                <a16:creationId xmlns:a16="http://schemas.microsoft.com/office/drawing/2014/main" id="{8456E503-CCCD-8C9F-8FC0-56CCB08A09E1}"/>
              </a:ext>
            </a:extLst>
          </p:cNvPr>
          <p:cNvSpPr txBox="1">
            <a:spLocks/>
          </p:cNvSpPr>
          <p:nvPr/>
        </p:nvSpPr>
        <p:spPr bwMode="gray">
          <a:xfrm>
            <a:off x="10218418" y="1426498"/>
            <a:ext cx="1476136" cy="791737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R="0" lvl="0" indent="0" defTabSz="86403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>
                <a:latin typeface="Aptos" panose="020B0004020202020204" pitchFamily="34" charset="0"/>
                <a:sym typeface="Calibri"/>
              </a:rPr>
              <a:t>185+ </a:t>
            </a:r>
            <a:br>
              <a:rPr lang="en">
                <a:latin typeface="Aptos" panose="020B0004020202020204" pitchFamily="34" charset="0"/>
              </a:rPr>
            </a:br>
            <a:r>
              <a:rPr lang="en" sz="1100" b="0">
                <a:latin typeface="Aptos" panose="020B0004020202020204" pitchFamily="34" charset="0"/>
                <a:sym typeface="Calibri"/>
              </a:rPr>
              <a:t>Tbits capacity</a:t>
            </a:r>
            <a:br>
              <a:rPr lang="en" sz="1100" b="0">
                <a:latin typeface="Aptos" panose="020B0004020202020204" pitchFamily="34" charset="0"/>
                <a:sym typeface="Calibri"/>
              </a:rPr>
            </a:br>
            <a:endParaRPr lang="en-US" sz="1100" b="0">
              <a:latin typeface="Aptos" panose="020B0004020202020204" pitchFamily="34" charset="0"/>
            </a:endParaRPr>
          </a:p>
        </p:txBody>
      </p:sp>
      <p:sp>
        <p:nvSpPr>
          <p:cNvPr id="248" name="Google Shape;1144;p79">
            <a:extLst>
              <a:ext uri="{FF2B5EF4-FFF2-40B4-BE49-F238E27FC236}">
                <a16:creationId xmlns:a16="http://schemas.microsoft.com/office/drawing/2014/main" id="{1AE44E9E-EF46-7387-2D40-A9DB61A94CE7}"/>
              </a:ext>
            </a:extLst>
          </p:cNvPr>
          <p:cNvSpPr txBox="1">
            <a:spLocks/>
          </p:cNvSpPr>
          <p:nvPr/>
        </p:nvSpPr>
        <p:spPr bwMode="gray">
          <a:xfrm>
            <a:off x="4393571" y="1426498"/>
            <a:ext cx="1476136" cy="807126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374280" indent="16877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060081" indent="254497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748560" indent="337542" defTabSz="685800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85762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629153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5400678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6172204" defTabSz="771526">
              <a:defRPr sz="27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600+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metros</a:t>
            </a:r>
            <a:b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  <p:sp>
        <p:nvSpPr>
          <p:cNvPr id="249" name="Google Shape;1144;p79">
            <a:extLst>
              <a:ext uri="{FF2B5EF4-FFF2-40B4-BE49-F238E27FC236}">
                <a16:creationId xmlns:a16="http://schemas.microsoft.com/office/drawing/2014/main" id="{F2A03227-B7A8-20A0-FC09-214A1B161106}"/>
              </a:ext>
            </a:extLst>
          </p:cNvPr>
          <p:cNvSpPr txBox="1">
            <a:spLocks/>
          </p:cNvSpPr>
          <p:nvPr/>
        </p:nvSpPr>
        <p:spPr bwMode="gray">
          <a:xfrm>
            <a:off x="2451955" y="1426498"/>
            <a:ext cx="1476136" cy="822515"/>
          </a:xfrm>
          <a:prstGeom prst="rect">
            <a:avLst/>
          </a:prstGeom>
          <a:solidFill>
            <a:schemeClr val="accent3">
              <a:alpha val="26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108000" tIns="72000" rIns="108000" bIns="72000" anchor="t" anchorCtr="0">
            <a:spAutoFit/>
          </a:bodyPr>
          <a:lstStyle>
            <a:defPPr>
              <a:defRPr lang="de-DE"/>
            </a:defPPr>
            <a:lvl1pPr marL="0" marR="0" lvl="0" indent="0" defTabSz="864039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Tx/>
              <a:buNone/>
              <a:tabLst/>
              <a:defRPr kumimoji="0" sz="2394" b="1" i="0" u="none" strike="noStrike" cap="none" spc="0" normalizeH="0" baseline="0">
                <a:ln>
                  <a:noFill/>
                </a:ln>
                <a:solidFill>
                  <a:srgbClr val="115466"/>
                </a:solidFill>
                <a:effectLst/>
                <a:uLnTx/>
                <a:uFillTx/>
                <a:latin typeface="Arial"/>
                <a:ea typeface="Calibri"/>
                <a:cs typeface="Arial"/>
              </a:defRPr>
            </a:lvl1pPr>
            <a:lvl2pPr marL="685800" indent="85725" defTabSz="685800">
              <a:defRPr sz="2700"/>
            </a:lvl2pPr>
            <a:lvl3pPr marL="1374280" indent="168772" defTabSz="685800">
              <a:defRPr sz="2700"/>
            </a:lvl3pPr>
            <a:lvl4pPr marL="2060081" indent="254497" defTabSz="685800">
              <a:defRPr sz="2700"/>
            </a:lvl4pPr>
            <a:lvl5pPr marL="2748560" indent="337542" defTabSz="685800">
              <a:defRPr sz="2700"/>
            </a:lvl5pPr>
            <a:lvl6pPr marL="3857628" defTabSz="771526">
              <a:defRPr sz="2700"/>
            </a:lvl6pPr>
            <a:lvl7pPr marL="4629153" defTabSz="771526">
              <a:defRPr sz="2700"/>
            </a:lvl7pPr>
            <a:lvl8pPr marL="5400678" defTabSz="771526">
              <a:defRPr sz="2700"/>
            </a:lvl8pPr>
            <a:lvl9pPr marL="6172204" defTabSz="771526">
              <a:defRPr sz="2700"/>
            </a:lvl9pPr>
          </a:lstStyle>
          <a:p>
            <a:r>
              <a:rPr lang="en" sz="20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50+ </a:t>
            </a:r>
            <a:br>
              <a:rPr lang="en" sz="240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</a:br>
            <a:r>
              <a:rPr lang="en" sz="1100" b="0">
                <a:solidFill>
                  <a:schemeClr val="accent2"/>
                </a:solidFill>
                <a:latin typeface="Aptos" panose="020B0004020202020204" pitchFamily="34" charset="0"/>
                <a:sym typeface="Calibri"/>
              </a:rPr>
              <a:t>Cloud service providers</a:t>
            </a:r>
            <a:endParaRPr sz="1200" b="0">
              <a:solidFill>
                <a:schemeClr val="accent2"/>
              </a:solidFill>
              <a:latin typeface="Aptos" panose="020B00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8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608E-6 0.03895 L -4.77608E-6 3.2876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239E-6 0.03895 L -1.45239E-6 3.2876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7332E-6 0.03895 L -4.77332E-6 3.2876E-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50599E-7 0.03895 L 4.50599E-7 3.2876E-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45873E-6 0.03895 L -3.45873E-6 3.2876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61031E-6 0.03895 L -3.61031E-6 3.2876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37901-BC75-8893-2B3A-636D387A7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with blue and red bars&#10;&#10;AI-generated content may be incorrect.">
            <a:extLst>
              <a:ext uri="{FF2B5EF4-FFF2-40B4-BE49-F238E27FC236}">
                <a16:creationId xmlns:a16="http://schemas.microsoft.com/office/drawing/2014/main" id="{07A0FBF8-C9AA-39AB-61CC-18E1EB10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84" t="15313" r="16601" b="31980"/>
          <a:stretch>
            <a:fillRect/>
          </a:stretch>
        </p:blipFill>
        <p:spPr>
          <a:xfrm>
            <a:off x="1677287" y="245679"/>
            <a:ext cx="9108188" cy="60886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4CEF-8F86-E236-8D23-5ED654A81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84537DF-6016-0C97-BEBD-1DB16B16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812" y="3105107"/>
            <a:ext cx="8821103" cy="1008884"/>
          </a:xfrm>
        </p:spPr>
        <p:txBody>
          <a:bodyPr/>
          <a:lstStyle/>
          <a:p>
            <a:r>
              <a:rPr lang="en-US" sz="5400" dirty="0"/>
              <a:t>Maybe we didn't look deep enough…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814A1B3-3F38-0D20-0A40-4D26A001B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Let's extend the time window: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D676110-8F8D-ECC8-A942-0574A4DE68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2904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05306-815F-510F-6C4E-BF9DA2A50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56D55FA-87B2-5837-691E-6F290A9201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8B5BA60-996D-56D8-5E08-83AD6020E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93206A-3945-3791-4419-449B5578E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949" y="1991667"/>
            <a:ext cx="7609888" cy="3282157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D0FB1FF-8858-CB7F-25C0-3C2F4ACFECEA}"/>
              </a:ext>
            </a:extLst>
          </p:cNvPr>
          <p:cNvCxnSpPr/>
          <p:nvPr/>
        </p:nvCxnSpPr>
        <p:spPr>
          <a:xfrm>
            <a:off x="4801683" y="3250237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329ED7D-30C8-8F96-D3AD-09CCDB1416D4}"/>
              </a:ext>
            </a:extLst>
          </p:cNvPr>
          <p:cNvCxnSpPr/>
          <p:nvPr/>
        </p:nvCxnSpPr>
        <p:spPr>
          <a:xfrm>
            <a:off x="7211914" y="3060279"/>
            <a:ext cx="2539519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7BF68E07-50A7-12F5-E289-1CAC3C25C156}"/>
              </a:ext>
            </a:extLst>
          </p:cNvPr>
          <p:cNvSpPr/>
          <p:nvPr/>
        </p:nvSpPr>
        <p:spPr>
          <a:xfrm>
            <a:off x="9869527" y="2530851"/>
            <a:ext cx="1144083" cy="93606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78CDC-92D4-7502-5D1B-ED176CB35CDA}"/>
              </a:ext>
            </a:extLst>
          </p:cNvPr>
          <p:cNvSpPr/>
          <p:nvPr/>
        </p:nvSpPr>
        <p:spPr>
          <a:xfrm>
            <a:off x="8738624" y="2651476"/>
            <a:ext cx="318704" cy="34740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4F40043-52E6-3758-503F-71E8A283AE09}"/>
              </a:ext>
            </a:extLst>
          </p:cNvPr>
          <p:cNvSpPr txBox="1"/>
          <p:nvPr/>
        </p:nvSpPr>
        <p:spPr>
          <a:xfrm>
            <a:off x="2908961" y="5953370"/>
            <a:ext cx="7916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https://www.uae-ix.net/en/location/traffic-statistics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25622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96449-FA81-F5D6-6E29-72FD4E04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ECD82B3-159A-1CD0-2C35-3C733AD6E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15"/>
            <a:ext cx="12192000" cy="4142912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185C1D75-E34E-F715-AFE5-44A9DFCA0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 the 2'nd half of September?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C8301117-3F0B-A692-7175-1BF2EFC6F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9048" y="1596684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endParaRPr lang="en-US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F5F8474-7FCE-6D3F-0C33-7D6FF46F0690}"/>
              </a:ext>
            </a:extLst>
          </p:cNvPr>
          <p:cNvCxnSpPr>
            <a:cxnSpLocks/>
          </p:cNvCxnSpPr>
          <p:nvPr/>
        </p:nvCxnSpPr>
        <p:spPr>
          <a:xfrm>
            <a:off x="503998" y="3150563"/>
            <a:ext cx="6633523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E1C989B-C9FE-6D71-0E1F-E0DA1D050A52}"/>
              </a:ext>
            </a:extLst>
          </p:cNvPr>
          <p:cNvCxnSpPr>
            <a:cxnSpLocks/>
          </p:cNvCxnSpPr>
          <p:nvPr/>
        </p:nvCxnSpPr>
        <p:spPr>
          <a:xfrm>
            <a:off x="8788641" y="2613913"/>
            <a:ext cx="3055944" cy="0"/>
          </a:xfrm>
          <a:prstGeom prst="lin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B29F8237-B676-303E-C6F5-CCC09078C8E8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B672C4-6048-DBF2-6DBD-0A744650685A}"/>
              </a:ext>
            </a:extLst>
          </p:cNvPr>
          <p:cNvSpPr txBox="1"/>
          <p:nvPr/>
        </p:nvSpPr>
        <p:spPr>
          <a:xfrm>
            <a:off x="363414" y="106679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Equinix Muscat</a:t>
            </a:r>
            <a:endParaRPr lang="en-GB" sz="20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1E9F-A36E-AAA8-C70B-CE92B9F55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1CD41602-F866-0D8B-586C-A28E3FDC86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Middle East?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A1AEF608-EF27-A4E9-DBBE-D6EFE3E2A3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>
                <a:latin typeface="Aptos"/>
              </a:rPr>
              <a:t>Some IXP needed a bit of time?</a:t>
            </a:r>
          </a:p>
          <a:p>
            <a:pPr marL="448945" lvl="1"/>
            <a:r>
              <a:rPr lang="en-US" sz="6000">
                <a:latin typeface="Aptos"/>
              </a:rPr>
              <a:t>A general Trend: no</a:t>
            </a:r>
          </a:p>
        </p:txBody>
      </p:sp>
    </p:spTree>
    <p:extLst>
      <p:ext uri="{BB962C8B-B14F-4D97-AF65-F5344CB8AC3E}">
        <p14:creationId xmlns:p14="http://schemas.microsoft.com/office/powerpoint/2010/main" val="31293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39343-3E6A-A450-52F1-CCF626E6C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D9815D0-3B5F-8A90-62B9-D67BB1FDA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 dirty="0"/>
              <a:t>interesting observations</a:t>
            </a:r>
            <a:r>
              <a:rPr lang="en-US"/>
              <a:t>...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2564F3B-D67B-7031-FC4B-BC3CE54789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505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E9DDE-1675-3C3B-4647-7C4E4E45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EE97A4DC-D935-0592-09B9-673C21457D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9119259-330E-E1E2-DF9C-4C8B6F5E8E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 err="1"/>
              <a:t>ExtremeIX</a:t>
            </a:r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21E8E2-E76D-53F6-56F8-5208F857B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53" y="2867919"/>
            <a:ext cx="9204671" cy="330704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D9C17E8-9E5F-20B5-B8CE-2663D4920B9E}"/>
              </a:ext>
            </a:extLst>
          </p:cNvPr>
          <p:cNvSpPr txBox="1"/>
          <p:nvPr/>
        </p:nvSpPr>
        <p:spPr>
          <a:xfrm>
            <a:off x="3108310" y="6174964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https://extreme-ix.org/resources/traffic-stats</a:t>
            </a:r>
            <a:r>
              <a:rPr lang="de-DE"/>
              <a:t>, 29.6.2025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5C136C6D-B564-02D3-4D66-312E9DF77B05}"/>
              </a:ext>
            </a:extLst>
          </p:cNvPr>
          <p:cNvSpPr/>
          <p:nvPr/>
        </p:nvSpPr>
        <p:spPr>
          <a:xfrm rot="16200000">
            <a:off x="8931650" y="4471153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26246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0D80F-3E35-D1C2-F2B0-73E14AD26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1E7B044-9E71-6E13-F2A4-27EEE01FB9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Meanwhile in </a:t>
            </a:r>
            <a:r>
              <a:rPr lang="en-US"/>
              <a:t>India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6F56E91-4F1B-1109-1DDA-8AA112E8E3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marL="182563" lvl="1" indent="0">
              <a:buNone/>
            </a:pPr>
            <a:r>
              <a:rPr lang="en-US"/>
              <a:t>Nixi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0B4FFD-7B8E-17F4-C8B6-65D7A0543436}"/>
              </a:ext>
            </a:extLst>
          </p:cNvPr>
          <p:cNvSpPr txBox="1"/>
          <p:nvPr/>
        </p:nvSpPr>
        <p:spPr>
          <a:xfrm>
            <a:off x="3108310" y="6174964"/>
            <a:ext cx="712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http://180.179.222.83/statistics/infrastructure/4/bits</a:t>
            </a:r>
            <a:r>
              <a:rPr lang="de-DE"/>
              <a:t>, 29.6.2025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9BC81B-7546-0ACC-6BE0-D45BEBEAB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80" y="2411214"/>
            <a:ext cx="9234995" cy="344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FDD15245-7205-4301-3C31-F700C488E59E}"/>
              </a:ext>
            </a:extLst>
          </p:cNvPr>
          <p:cNvSpPr/>
          <p:nvPr/>
        </p:nvSpPr>
        <p:spPr>
          <a:xfrm rot="5400000">
            <a:off x="4012960" y="2970435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19813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0DCF6-9254-6A9B-F494-3B5A492C8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139C755-481C-6DCF-CFA2-B96AEDFD00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Conclusion on India?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05C2E3C-E99E-B4D1-9F63-D1DB3E7FC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endParaRPr lang="en-US"/>
          </a:p>
          <a:p>
            <a:pPr marL="448945" lvl="1"/>
            <a:r>
              <a:rPr lang="en-US" sz="6000" dirty="0">
                <a:latin typeface="Aptos"/>
              </a:rPr>
              <a:t>…something</a:t>
            </a:r>
            <a:r>
              <a:rPr lang="en-US" sz="6000">
                <a:latin typeface="Aptos"/>
              </a:rPr>
              <a:t> is </a:t>
            </a:r>
            <a:r>
              <a:rPr lang="en-US" sz="6000" dirty="0">
                <a:latin typeface="Aptos"/>
              </a:rPr>
              <a:t>seen … ?</a:t>
            </a:r>
            <a:endParaRPr lang="en-US" sz="60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3888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E391-49B3-83DB-053E-9366C06B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F9CA1E1-1071-FBE5-A4AE-B245D45E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so where did ME “stall”: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B074189-88F2-EAE3-B2EC-0EA040B69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Looking at limitations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E0C1FD9-4281-3CFA-9D51-1DDAE5A2B8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938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770F-1AB8-7B72-472E-1DB0A5024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C7EB42B-FD1D-B148-D1F9-E62A2F0C8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813B8F-0CC3-2BD3-9C15-98732C1D69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r>
              <a:rPr lang="en-US" b="1"/>
              <a:t>On 6´th of September we saw these: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2CB48F2-D5EF-F7F7-5BD7-93722396C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640" y="1737694"/>
            <a:ext cx="4416153" cy="41884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3361CB4-ABF1-CAE2-89B7-50F155CD1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93" y="1737694"/>
            <a:ext cx="3890095" cy="418847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01F6F88-5F13-B3CA-3EFB-F15E60382911}"/>
              </a:ext>
            </a:extLst>
          </p:cNvPr>
          <p:cNvSpPr txBox="1"/>
          <p:nvPr/>
        </p:nvSpPr>
        <p:spPr>
          <a:xfrm>
            <a:off x="958820" y="5988794"/>
            <a:ext cx="9935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https://www.linkedin.com/in/roderick-beck-94868948/recent-activity/all/</a:t>
            </a: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6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52F57-D646-56E5-D629-65AD0A6A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91590CA4-5B66-79FD-42A3-4AC28B656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Looking at Limitations when traffic shifts occurs </a:t>
            </a:r>
            <a:endParaRPr lang="en-US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5A082A1A-5CF6-7CF3-FD33-0C3B317321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4000" dirty="0">
                <a:latin typeface="Aptos"/>
              </a:rPr>
              <a:t>Quoting Cisco: a link &gt; 70% load is a dead link</a:t>
            </a:r>
            <a:endParaRPr lang="en-US" dirty="0">
              <a:latin typeface="Aptos"/>
            </a:endParaRPr>
          </a:p>
          <a:p>
            <a:pPr marL="448945" lvl="1"/>
            <a:r>
              <a:rPr lang="en-US" sz="4000" dirty="0">
                <a:latin typeface="Aptos"/>
              </a:rPr>
              <a:t>100% load is not your friend</a:t>
            </a:r>
          </a:p>
          <a:p>
            <a:pPr marL="448945" lvl="1"/>
            <a:r>
              <a:rPr lang="en-US" sz="4000" dirty="0">
                <a:latin typeface="Aptos"/>
              </a:rPr>
              <a:t>No, you can´t do anything useful here: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B6727E-A999-D5F8-D8F0-DC729A6C4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26" y="3506162"/>
            <a:ext cx="10445538" cy="3224218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FA0DF8E-77BA-4976-86B0-11A711065242}"/>
              </a:ext>
            </a:extLst>
          </p:cNvPr>
          <p:cNvSpPr/>
          <p:nvPr/>
        </p:nvSpPr>
        <p:spPr>
          <a:xfrm rot="16200000">
            <a:off x="3687935" y="5498227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</p:spTree>
    <p:extLst>
      <p:ext uri="{BB962C8B-B14F-4D97-AF65-F5344CB8AC3E}">
        <p14:creationId xmlns:p14="http://schemas.microsoft.com/office/powerpoint/2010/main" val="4148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DA4B-037C-484F-2F81-04024FD54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45C192C-4193-B913-2E3D-6DC33F6C5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What did the routing do?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37176D0-4A81-F947-7BB3-F9577C36A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Latency Results vs. Peering/BGP configs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1BEEBD2-F2D1-D183-F4F5-4A4BEF5A54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27024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6D2B5-1C1F-42E2-1225-23F0C055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84881BE2-6E01-416E-2DD3-2849B37BED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362BD42-90BF-BD35-1154-B45DEDF9AB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/>
              <a:t>A random Example</a:t>
            </a:r>
            <a:endParaRPr lang="de-DE"/>
          </a:p>
          <a:p>
            <a:pPr marL="182245" lvl="1" indent="0">
              <a:buNone/>
            </a:pPr>
            <a:r>
              <a:rPr lang="en-US" sz="3200" dirty="0"/>
              <a:t>One big network in Saudi Arabia to one big network in UAE:</a:t>
            </a:r>
          </a:p>
          <a:p>
            <a:pPr marL="182245" lvl="1" indent="0">
              <a:buNone/>
            </a:pPr>
            <a:r>
              <a:rPr lang="en-US" sz="3200" dirty="0">
                <a:latin typeface="Aptos"/>
              </a:rPr>
              <a:t>Why put traffic from Dubai via Europe if Europe cables are hit?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C8B52F-E58A-E86D-6370-F93847B9C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731" y="3253178"/>
            <a:ext cx="10267589" cy="352031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5E2A51-42D8-8EC3-5007-290990B13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048" y="238696"/>
            <a:ext cx="6682487" cy="158849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CC7A05-1FF2-5F24-EED7-6E4179171685}"/>
              </a:ext>
            </a:extLst>
          </p:cNvPr>
          <p:cNvSpPr txBox="1"/>
          <p:nvPr/>
        </p:nvSpPr>
        <p:spPr>
          <a:xfrm>
            <a:off x="8134260" y="476701"/>
            <a:ext cx="260372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Peering </a:t>
            </a:r>
            <a:r>
              <a:rPr lang="de-DE" sz="2000" err="1">
                <a:solidFill>
                  <a:schemeClr val="tx2"/>
                </a:solidFill>
              </a:rPr>
              <a:t>traffic</a:t>
            </a:r>
            <a:r>
              <a:rPr lang="de-DE" sz="2000">
                <a:solidFill>
                  <a:schemeClr val="tx2"/>
                </a:solidFill>
              </a:rPr>
              <a:t> at UAE-IX</a:t>
            </a:r>
          </a:p>
        </p:txBody>
      </p:sp>
    </p:spTree>
    <p:extLst>
      <p:ext uri="{BB962C8B-B14F-4D97-AF65-F5344CB8AC3E}">
        <p14:creationId xmlns:p14="http://schemas.microsoft.com/office/powerpoint/2010/main" val="2172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3194C-AE48-1C11-0E8D-96FBB5AD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051081CC-F482-14B5-7908-74F62A1790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Routing vs. Latency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21E54F1F-6812-D188-50E4-8ADDFB16A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lvl="1"/>
            <a:r>
              <a:rPr lang="en-US" sz="3200" dirty="0"/>
              <a:t>Another random Example – showing the reverse:</a:t>
            </a:r>
          </a:p>
          <a:p>
            <a:pPr marL="182563" lvl="1" indent="0">
              <a:buNone/>
            </a:pPr>
            <a:r>
              <a:rPr lang="en-US" sz="3200" dirty="0"/>
              <a:t>Another big network in Saudi Arabia to one big network in UAE:</a:t>
            </a:r>
          </a:p>
          <a:p>
            <a:pPr marL="182563" lvl="1" indent="0">
              <a:buNone/>
            </a:pPr>
            <a:r>
              <a:rPr lang="en-US" sz="3200" dirty="0"/>
              <a:t>Interesting: a bit of a delay of 1 day…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8C89FA1-8784-CCCC-2F5A-2598F32A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441" y="3570117"/>
            <a:ext cx="8805975" cy="22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B9F7-C443-02F0-5188-ED03C1944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02EC427-031A-7C9C-22B0-5423A109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</a:t>
            </a:r>
            <a:r>
              <a:rPr lang="en-US" err="1"/>
              <a:t>hyperscalers</a:t>
            </a:r>
            <a:r>
              <a:rPr lang="en-US"/>
              <a:t>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18508D9-E8C5-B12C-243F-560545CCE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84155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AED87-B7D8-D146-1ED3-EAF81FAEA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3290893A-4052-CB70-E798-AD1C3F1D3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 err="1"/>
              <a:t>Hyperscalers</a:t>
            </a:r>
            <a:r>
              <a:rPr lang="en-US"/>
              <a:t>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866A12B3-1E7D-7FF3-5362-C60BFD69F3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sz="5400" dirty="0"/>
              <a:t>Working on getting their statements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AB24E-D9CB-0921-4DD0-EDAEE7FE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AFA742-CDC6-BA0D-0EB0-6FA9FDE3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How about Operators?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BC2B59F-58C3-A589-0CC4-F0F7A9C309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29013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81F0C-8DA9-F60F-87B1-8F1E32879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6D9D9353-470F-A81B-C671-FA41F6EC9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Operators</a:t>
            </a: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1D051AB4-EF4E-0D8E-54CC-7BD577DC1452}"/>
              </a:ext>
            </a:extLst>
          </p:cNvPr>
          <p:cNvSpPr txBox="1">
            <a:spLocks/>
          </p:cNvSpPr>
          <p:nvPr/>
        </p:nvSpPr>
        <p:spPr bwMode="gray">
          <a:xfrm>
            <a:off x="285167" y="1291884"/>
            <a:ext cx="11184002" cy="50634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2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49263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808038" indent="-2667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074738" indent="-17621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371600" indent="-2063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SzPct val="100000"/>
              <a:buFont typeface="Symbol" panose="05050102010706020507" pitchFamily="18" charset="2"/>
              <a:buChar char="-"/>
              <a:tabLst/>
              <a:defRPr sz="1400" kern="120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245" lvl="1" indent="0">
              <a:buNone/>
            </a:pPr>
            <a:r>
              <a:rPr lang="en-US" sz="5400" dirty="0"/>
              <a:t>Working on getting their statements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5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77711-7285-0965-D625-E0227D5F8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2BC854D9-0D63-FA90-1048-20C1DB3D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Conclusion?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8AF143E-4435-9E68-2D6C-32E9AF33C5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681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FBDB0-E461-2E35-D301-55CE58D84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3D1C8BD-146E-77B5-3700-7592D6C405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EE496E89-1C34-82E0-D54C-13EDCCEFD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713915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r>
              <a:rPr lang="en-US" sz="3200" dirty="0">
                <a:latin typeface="Aptos"/>
              </a:rPr>
              <a:t>Make sure your routing policy is keeping local things locally</a:t>
            </a:r>
            <a:endParaRPr lang="en-US" dirty="0"/>
          </a:p>
          <a:p>
            <a:pPr marL="448945" lvl="1"/>
            <a:r>
              <a:rPr lang="en-US" sz="3200" dirty="0">
                <a:latin typeface="Aptos"/>
              </a:rPr>
              <a:t>Don't let the timestamp decide the routing</a:t>
            </a:r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Have redundancy local </a:t>
            </a:r>
          </a:p>
          <a:p>
            <a:pPr marL="448945" lvl="1"/>
            <a:r>
              <a:rPr lang="en-US" sz="3200" dirty="0">
                <a:latin typeface="Aptos"/>
              </a:rPr>
              <a:t>(but not in the subsea cable next to the first one)</a:t>
            </a:r>
          </a:p>
          <a:p>
            <a:pPr marL="448945" lvl="1"/>
            <a:r>
              <a:rPr lang="en-US" sz="3200" dirty="0">
                <a:latin typeface="Aptos"/>
              </a:rPr>
              <a:t>Leave headroom on your critical links and peers</a:t>
            </a:r>
          </a:p>
        </p:txBody>
      </p:sp>
    </p:spTree>
    <p:extLst>
      <p:ext uri="{BB962C8B-B14F-4D97-AF65-F5344CB8AC3E}">
        <p14:creationId xmlns:p14="http://schemas.microsoft.com/office/powerpoint/2010/main" val="250563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3794B-4B97-7ACC-F4E6-8E483ECF6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70CCCEA-3466-E306-EFA3-638D3381F0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1) Which cable outages did we look at?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0AC3C1A-29BC-1F88-CF6F-385B978D28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616" y="1275679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latin typeface="Aptos"/>
              </a:rPr>
              <a:t>After digging through blogs and news-coverage, a rough timeline (might) be concluded: </a:t>
            </a:r>
          </a:p>
          <a:p>
            <a:endParaRPr lang="en-US" b="1"/>
          </a:p>
          <a:p>
            <a:endParaRPr lang="en-US" b="1"/>
          </a:p>
        </p:txBody>
      </p:sp>
      <p:pic>
        <p:nvPicPr>
          <p:cNvPr id="2" name="Picture 1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52821A68-967D-58B4-DAA2-8FE006954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82" y="1997745"/>
            <a:ext cx="11889442" cy="167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91683-79D5-99F7-5462-2008C8A2C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5A0296EE-0D2C-EDFE-E23E-B7A206BE3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 dirty="0"/>
              <a:t>Conclusions: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9DD1A569-7AA7-66C7-6548-C56A6F728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787792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448945" lvl="1"/>
            <a:endParaRPr lang="en-US" sz="3200" dirty="0"/>
          </a:p>
          <a:p>
            <a:pPr marL="448945" lvl="1"/>
            <a:r>
              <a:rPr lang="en-US" sz="3200" dirty="0">
                <a:latin typeface="Aptos"/>
              </a:rPr>
              <a:t>Automate your failovers as much as possible (and test)</a:t>
            </a:r>
            <a:endParaRPr lang="en-US"/>
          </a:p>
          <a:p>
            <a:pPr marL="448945" lvl="1"/>
            <a:r>
              <a:rPr lang="en-US" sz="3200" dirty="0">
                <a:latin typeface="Aptos"/>
              </a:rPr>
              <a:t>Learn from this (and past) incidents and improve</a:t>
            </a:r>
          </a:p>
          <a:p>
            <a:pPr marL="448945" lvl="1"/>
            <a:r>
              <a:rPr lang="en-US" sz="3200" dirty="0">
                <a:latin typeface="Aptos"/>
              </a:rPr>
              <a:t>Make sure to send competent engineers to the NOG's</a:t>
            </a:r>
          </a:p>
          <a:p>
            <a:pPr marL="448945" lvl="1"/>
            <a:r>
              <a:rPr lang="en-US" sz="3200" dirty="0">
                <a:latin typeface="Aptos"/>
              </a:rPr>
              <a:t>And... we need more data to get exact answers for all cases </a:t>
            </a:r>
          </a:p>
          <a:p>
            <a:pPr marL="448945" lvl="1"/>
            <a:endParaRPr lang="en-US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505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7DBB-B2C3-3B06-9735-2727FE88D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B9E9E2CC-9810-C679-B8E7-92A4FBF6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825" y="1463092"/>
            <a:ext cx="8821738" cy="1570621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52CD2C6C-D870-07F3-6687-B2B2973356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825" y="3141663"/>
            <a:ext cx="8821738" cy="14983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Kaj Kjellgren</a:t>
            </a:r>
          </a:p>
          <a:p>
            <a:r>
              <a:rPr lang="en-US" dirty="0"/>
              <a:t>Senior Peering Consultant @ DE-CIX</a:t>
            </a:r>
          </a:p>
          <a:p>
            <a:r>
              <a:rPr lang="en-US" dirty="0">
                <a:ea typeface="+mj-lt"/>
                <a:cs typeface="+mj-lt"/>
                <a:hlinkClick r:id="rId3"/>
              </a:rPr>
              <a:t>https://www.linkedin.com/in/kajkjellgren/</a:t>
            </a:r>
            <a:endParaRPr lang="en-US">
              <a:ea typeface="+mj-lt"/>
              <a:cs typeface="+mj-lt"/>
              <a:hlinkClick r:id="rId3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A6F80-2641-B8BD-BB40-49A1C180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A49DE85C-28B2-1FF0-8BDD-5F28D1FF45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What to expect?</a:t>
            </a:r>
            <a:br>
              <a:rPr lang="en-US"/>
            </a:br>
            <a:r>
              <a:rPr lang="en-US"/>
              <a:t>What not to expect...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4411BE4E-BAC0-FCA7-F2DD-742927A31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 vert="horz" lIns="0" tIns="0" rIns="0" bIns="0" rtlCol="0" anchor="t">
            <a:noAutofit/>
          </a:bodyPr>
          <a:lstStyle/>
          <a:p>
            <a:pPr marL="182245" lvl="1" indent="0">
              <a:buNone/>
            </a:pPr>
            <a:r>
              <a:rPr lang="en-US" dirty="0">
                <a:latin typeface="Aptos"/>
              </a:rPr>
              <a:t>Yes:</a:t>
            </a:r>
            <a:endParaRPr lang="en-US" dirty="0"/>
          </a:p>
          <a:p>
            <a:pPr marL="448945" lvl="1"/>
            <a:r>
              <a:rPr lang="en-US" sz="2800">
                <a:latin typeface="Aptos"/>
              </a:rPr>
              <a:t>Insights from the IXPs we operate</a:t>
            </a:r>
          </a:p>
          <a:p>
            <a:pPr marL="448945" lvl="1"/>
            <a:r>
              <a:rPr lang="en-US" sz="2800">
                <a:latin typeface="Aptos"/>
              </a:rPr>
              <a:t>Conclusions of collected data from RIPE Atlas</a:t>
            </a:r>
          </a:p>
          <a:p>
            <a:pPr marL="448945" lvl="1"/>
            <a:r>
              <a:rPr lang="en-US" sz="2800">
                <a:latin typeface="Aptos"/>
              </a:rPr>
              <a:t>Statistics from colleague IXPs</a:t>
            </a:r>
          </a:p>
          <a:p>
            <a:pPr marL="448945" lvl="1"/>
            <a:r>
              <a:rPr lang="en-US" sz="2800">
                <a:latin typeface="Aptos"/>
              </a:rPr>
              <a:t>And maybe some general comments on this topic</a:t>
            </a:r>
            <a:br>
              <a:rPr lang="en-US" sz="2800" dirty="0">
                <a:latin typeface="Aptos"/>
              </a:rPr>
            </a:br>
            <a:endParaRPr lang="en-US" sz="2800"/>
          </a:p>
          <a:p>
            <a:pPr marL="182245" lvl="1" indent="0">
              <a:buNone/>
            </a:pPr>
            <a:r>
              <a:rPr lang="en-US">
                <a:latin typeface="Aptos"/>
              </a:rPr>
              <a:t>No:</a:t>
            </a:r>
          </a:p>
          <a:p>
            <a:pPr marL="639445" lvl="1" indent="-457200"/>
            <a:r>
              <a:rPr lang="en-US" sz="2800">
                <a:latin typeface="Aptos"/>
              </a:rPr>
              <a:t>The Perfect Solution(tm)</a:t>
            </a:r>
          </a:p>
        </p:txBody>
      </p:sp>
    </p:spTree>
    <p:extLst>
      <p:ext uri="{BB962C8B-B14F-4D97-AF65-F5344CB8AC3E}">
        <p14:creationId xmlns:p14="http://schemas.microsoft.com/office/powerpoint/2010/main" val="19327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3377C-3554-1204-1374-2F561EC2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DD214D03-2C5F-62C5-E220-B329438CF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459" y="2905125"/>
            <a:ext cx="8821103" cy="1008884"/>
          </a:xfrm>
        </p:spPr>
        <p:txBody>
          <a:bodyPr/>
          <a:lstStyle/>
          <a:p>
            <a:r>
              <a:rPr lang="en-US"/>
              <a:t>Assumption #1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36D9286-DC06-CA80-ABD6-C699203433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459" y="3933012"/>
            <a:ext cx="8821103" cy="1498381"/>
          </a:xfrm>
        </p:spPr>
        <p:txBody>
          <a:bodyPr/>
          <a:lstStyle/>
          <a:p>
            <a:r>
              <a:rPr lang="en-US"/>
              <a:t>We thought there must be a big change in IXP traffic…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48F09AD-807A-16BC-ABF8-65FDB32972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5460" y="1130300"/>
            <a:ext cx="2847975" cy="1612900"/>
          </a:xfrm>
        </p:spPr>
        <p:txBody>
          <a:bodyPr/>
          <a:lstStyle/>
          <a:p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704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7F619-F929-89D4-BF42-43BA1D869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FCFC84F9-603E-406C-8F68-BF953F91BF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So, let's have a look:</a:t>
            </a:r>
            <a:br>
              <a:rPr lang="en-US"/>
            </a:br>
            <a:br>
              <a:rPr lang="en-US"/>
            </a:br>
            <a:r>
              <a:rPr lang="en-US"/>
              <a:t>LINX Jeddah (until13/9)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1775F92-57EA-D154-B41B-CF47CEC5E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34310A-15AD-4B7C-4218-A60676C3D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95" y="360001"/>
            <a:ext cx="5755379" cy="552323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B782C4B-4BF1-F85C-28AE-C54A15A67BDC}"/>
              </a:ext>
            </a:extLst>
          </p:cNvPr>
          <p:cNvSpPr txBox="1"/>
          <p:nvPr/>
        </p:nvSpPr>
        <p:spPr>
          <a:xfrm>
            <a:off x="3082308" y="6092625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4"/>
              </a:rPr>
              <a:t>https://portal.linx.net/services/lans-snmp/jed1</a:t>
            </a:r>
            <a:r>
              <a:rPr lang="de-DE"/>
              <a:t>, 29.9.2025</a:t>
            </a: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7D19E96A-A9F4-A374-1B9E-0A1419E7CA6F}"/>
              </a:ext>
            </a:extLst>
          </p:cNvPr>
          <p:cNvSpPr/>
          <p:nvPr/>
        </p:nvSpPr>
        <p:spPr>
          <a:xfrm rot="16200000">
            <a:off x="8342275" y="4973856"/>
            <a:ext cx="749722" cy="52870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err="1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2B4EC94-93E8-FDCE-0578-91D499DD70A7}"/>
              </a:ext>
            </a:extLst>
          </p:cNvPr>
          <p:cNvCxnSpPr/>
          <p:nvPr/>
        </p:nvCxnSpPr>
        <p:spPr>
          <a:xfrm>
            <a:off x="8727970" y="4619670"/>
            <a:ext cx="2444178" cy="0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D34D583C-A282-FEF3-B8D2-2178267043E1}"/>
              </a:ext>
            </a:extLst>
          </p:cNvPr>
          <p:cNvSpPr txBox="1"/>
          <p:nvPr/>
        </p:nvSpPr>
        <p:spPr>
          <a:xfrm>
            <a:off x="9295678" y="4709459"/>
            <a:ext cx="1823448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2000">
                <a:solidFill>
                  <a:schemeClr val="tx2"/>
                </a:solidFill>
              </a:rPr>
              <a:t>6.9. + ca. 1 </a:t>
            </a:r>
            <a:r>
              <a:rPr lang="de-DE" sz="2000" err="1">
                <a:solidFill>
                  <a:schemeClr val="tx2"/>
                </a:solidFill>
              </a:rPr>
              <a:t>week</a:t>
            </a:r>
            <a:endParaRPr lang="de-DE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EAD1C-2827-6308-872A-61C7941E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C9F0C3F-2AC9-827A-771A-6148C4CE5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782" y="869748"/>
            <a:ext cx="1520339" cy="4896109"/>
          </a:xfrm>
          <a:prstGeom prst="rect">
            <a:avLst/>
          </a:prstGeom>
        </p:spPr>
      </p:pic>
      <p:sp>
        <p:nvSpPr>
          <p:cNvPr id="6" name="Titel 16">
            <a:extLst>
              <a:ext uri="{FF2B5EF4-FFF2-40B4-BE49-F238E27FC236}">
                <a16:creationId xmlns:a16="http://schemas.microsoft.com/office/drawing/2014/main" id="{32CB9446-5D02-B921-26C2-6D39337A8A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How about...</a:t>
            </a:r>
            <a:br>
              <a:rPr lang="en-US"/>
            </a:br>
            <a:br>
              <a:rPr lang="en-US"/>
            </a:br>
            <a:r>
              <a:rPr lang="en-US"/>
              <a:t>SAIX Jeddah + </a:t>
            </a:r>
            <a:br>
              <a:rPr lang="en-US"/>
            </a:br>
            <a:r>
              <a:rPr lang="en-US"/>
              <a:t>Riyadh </a:t>
            </a:r>
            <a:br>
              <a:rPr lang="en-US"/>
            </a:br>
            <a:r>
              <a:rPr lang="en-US"/>
              <a:t>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6F71AEB5-96A6-BB52-CF65-AA227B16E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7469" y="2493385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058912-64F1-ED94-3D98-9D15278E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817" y="1024844"/>
            <a:ext cx="7111113" cy="486452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82F6959-166D-3269-1715-400BB3B0014A}"/>
              </a:ext>
            </a:extLst>
          </p:cNvPr>
          <p:cNvSpPr txBox="1"/>
          <p:nvPr/>
        </p:nvSpPr>
        <p:spPr>
          <a:xfrm>
            <a:off x="4317398" y="6009708"/>
            <a:ext cx="6095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5"/>
              </a:rPr>
              <a:t>https://www.saix.sa/en/services/statistics/</a:t>
            </a:r>
            <a:r>
              <a:rPr lang="de-DE"/>
              <a:t>, 29.9.2025</a:t>
            </a:r>
          </a:p>
        </p:txBody>
      </p:sp>
    </p:spTree>
    <p:extLst>
      <p:ext uri="{BB962C8B-B14F-4D97-AF65-F5344CB8AC3E}">
        <p14:creationId xmlns:p14="http://schemas.microsoft.com/office/powerpoint/2010/main" val="11349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BB3CB-C331-93F8-021C-244549784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6">
            <a:extLst>
              <a:ext uri="{FF2B5EF4-FFF2-40B4-BE49-F238E27FC236}">
                <a16:creationId xmlns:a16="http://schemas.microsoft.com/office/drawing/2014/main" id="{73E5645C-A00F-2264-E84A-904C610337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60001"/>
            <a:ext cx="11184002" cy="427618"/>
          </a:xfrm>
        </p:spPr>
        <p:txBody>
          <a:bodyPr lIns="0" tIns="0" rIns="0" bIns="0" anchor="t">
            <a:noAutofit/>
          </a:bodyPr>
          <a:lstStyle/>
          <a:p>
            <a:r>
              <a:rPr lang="en-US"/>
              <a:t>Well... here then?</a:t>
            </a:r>
            <a:br>
              <a:rPr lang="en-US"/>
            </a:br>
            <a:br>
              <a:rPr lang="en-US"/>
            </a:br>
            <a:r>
              <a:rPr lang="en-US" sz="2800"/>
              <a:t>Equinix Muscat (until 13/9)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2EFDB73-66B8-B9FF-95A2-A7DAC8ED5C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998" y="1432561"/>
            <a:ext cx="11184002" cy="5063490"/>
          </a:xfrm>
        </p:spPr>
        <p:txBody>
          <a:bodyPr/>
          <a:lstStyle/>
          <a:p>
            <a:pPr marL="182563" lvl="1" indent="0">
              <a:buNone/>
            </a:pPr>
            <a:endParaRPr lang="en-US"/>
          </a:p>
          <a:p>
            <a:pPr lvl="1"/>
            <a:r>
              <a:rPr lang="en-US"/>
              <a:t>Nothing spectacular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A8AAC88-C4D1-696A-7588-BBE64AC4F0E4}"/>
              </a:ext>
            </a:extLst>
          </p:cNvPr>
          <p:cNvSpPr txBox="1"/>
          <p:nvPr/>
        </p:nvSpPr>
        <p:spPr>
          <a:xfrm>
            <a:off x="1421437" y="6009708"/>
            <a:ext cx="9668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>
                <a:hlinkClick r:id="rId3"/>
              </a:rPr>
              <a:t>https://www.equinix.com/products/interconnection-services/internet-exchange</a:t>
            </a:r>
            <a:r>
              <a:rPr lang="de-DE"/>
              <a:t>, 29.9.2025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3E954A5-34D0-D879-CF6E-404072F8B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699" y="1092079"/>
            <a:ext cx="5946091" cy="40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1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C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EMEID" val="4"/>
</p:tagLst>
</file>

<file path=ppt/theme/theme1.xml><?xml version="1.0" encoding="utf-8"?>
<a:theme xmlns:a="http://schemas.openxmlformats.org/drawingml/2006/main" name="DE-CIX">
  <a:themeElements>
    <a:clrScheme name="Benutzerdefiniert 4">
      <a:dk1>
        <a:srgbClr val="000000"/>
      </a:dk1>
      <a:lt1>
        <a:srgbClr val="FFFFFF"/>
      </a:lt1>
      <a:dk2>
        <a:srgbClr val="0A404F"/>
      </a:dk2>
      <a:lt2>
        <a:srgbClr val="C9E1E7"/>
      </a:lt2>
      <a:accent1>
        <a:srgbClr val="002A3A"/>
      </a:accent1>
      <a:accent2>
        <a:srgbClr val="0A404F"/>
      </a:accent2>
      <a:accent3>
        <a:srgbClr val="57A6BB"/>
      </a:accent3>
      <a:accent4>
        <a:srgbClr val="B2D4DD"/>
      </a:accent4>
      <a:accent5>
        <a:srgbClr val="FA001B"/>
      </a:accent5>
      <a:accent6>
        <a:srgbClr val="F0F7F8"/>
      </a:accent6>
      <a:hlink>
        <a:srgbClr val="57A6BB"/>
      </a:hlink>
      <a:folHlink>
        <a:srgbClr val="0A404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97298AC-6A09-4369-8183-385EC3337A22}" vid="{AFE7F32C-F092-4AB3-8AFD-5664CE343BD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58840f-0257-4b4c-9494-136a5ee3b10d">
      <Terms xmlns="http://schemas.microsoft.com/office/infopath/2007/PartnerControls"/>
    </lcf76f155ced4ddcb4097134ff3c332f>
    <TaxCatchAll xmlns="366825f0-40d0-4173-8927-d9069719af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59710C2E98AB469B8681643A9B15C3" ma:contentTypeVersion="16" ma:contentTypeDescription="Ein neues Dokument erstellen." ma:contentTypeScope="" ma:versionID="e6b36c73bb637ed026d04d482f3a7160">
  <xsd:schema xmlns:xsd="http://www.w3.org/2001/XMLSchema" xmlns:xs="http://www.w3.org/2001/XMLSchema" xmlns:p="http://schemas.microsoft.com/office/2006/metadata/properties" xmlns:ns2="c258840f-0257-4b4c-9494-136a5ee3b10d" xmlns:ns3="366825f0-40d0-4173-8927-d9069719afd4" targetNamespace="http://schemas.microsoft.com/office/2006/metadata/properties" ma:root="true" ma:fieldsID="fe59bae613205aa770eafa20dae0cd28" ns2:_="" ns3:_="">
    <xsd:import namespace="c258840f-0257-4b4c-9494-136a5ee3b10d"/>
    <xsd:import namespace="366825f0-40d0-4173-8927-d9069719af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840f-0257-4b4c-9494-136a5ee3b1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40f0fc11-ea70-48f4-996d-d90afcb7ad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825f0-40d0-4173-8927-d9069719af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72619fd-d775-4028-840a-cc262c0cfc56}" ma:internalName="TaxCatchAll" ma:showField="CatchAllData" ma:web="366825f0-40d0-4173-8927-d9069719af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208288-A5F6-4124-AAD7-8FD8B54E082B}">
  <ds:schemaRefs>
    <ds:schemaRef ds:uri="366825f0-40d0-4173-8927-d9069719afd4"/>
    <ds:schemaRef ds:uri="c258840f-0257-4b4c-9494-136a5ee3b10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206284D-1591-4BE2-9244-A5F38FBFB7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FD9630-EFBD-4618-838D-40C209A78B39}">
  <ds:schemaRefs>
    <ds:schemaRef ds:uri="366825f0-40d0-4173-8927-d9069719afd4"/>
    <ds:schemaRef ds:uri="c258840f-0257-4b4c-9494-136a5ee3b10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 DE-CIX template and corporate presentation loaded 04062025</Template>
  <TotalTime>0</TotalTime>
  <Application>Microsoft Office PowerPoint</Application>
  <PresentationFormat>Widescreen</PresentationFormat>
  <Slides>41</Slides>
  <Notes>40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DE-CIX</vt:lpstr>
      <vt:lpstr>IXP+ based observations on peering and routing changes after Middle East cable outages.</vt:lpstr>
      <vt:lpstr>DE-CIX is the world's #1 Cloud &amp; Internet Exchange operator, and the world's largest carrier-neutral interconnection ecosystem</vt:lpstr>
      <vt:lpstr>1) Which cable outages did we look at?</vt:lpstr>
      <vt:lpstr>1) Which cable outages did we look at?</vt:lpstr>
      <vt:lpstr>What to expect? What not to expect...</vt:lpstr>
      <vt:lpstr>Assumption #1</vt:lpstr>
      <vt:lpstr>So, let's have a look:  LINX Jeddah (until13/9)</vt:lpstr>
      <vt:lpstr>How about...  SAIX Jeddah +  Riyadh  (until 13/9)</vt:lpstr>
      <vt:lpstr>Well... here then?  Equinix Muscat (until 13/9)</vt:lpstr>
      <vt:lpstr>So, what about here?  UAE-IX (until 13/9)</vt:lpstr>
      <vt:lpstr>Aha, here's something:  AMS-IX Djibouti (until 13/9)</vt:lpstr>
      <vt:lpstr>Well, not really what we expected?</vt:lpstr>
      <vt:lpstr>Meanwhile in FRA…</vt:lpstr>
      <vt:lpstr>Do we see something in Frankfurt?</vt:lpstr>
      <vt:lpstr>Again: Do we see something in Frankfurt?</vt:lpstr>
      <vt:lpstr>Do we see something in Frankfurt?</vt:lpstr>
      <vt:lpstr>Conclusion on Frankfurt?</vt:lpstr>
      <vt:lpstr>Meanwhile in MRS…</vt:lpstr>
      <vt:lpstr>Marseille</vt:lpstr>
      <vt:lpstr>PowerPoint Presentation</vt:lpstr>
      <vt:lpstr>Maybe we didn't look deep enough…</vt:lpstr>
      <vt:lpstr>How about the 2'nd half of September?</vt:lpstr>
      <vt:lpstr>How about the 2'nd half of September?</vt:lpstr>
      <vt:lpstr>Conclusion on Middle East?</vt:lpstr>
      <vt:lpstr>interesting observations...</vt:lpstr>
      <vt:lpstr>Meanwhile in India</vt:lpstr>
      <vt:lpstr>Meanwhile in India</vt:lpstr>
      <vt:lpstr>Conclusion on India?</vt:lpstr>
      <vt:lpstr>so where did ME “stall”:</vt:lpstr>
      <vt:lpstr>Looking at Limitations when traffic shifts occurs </vt:lpstr>
      <vt:lpstr>What did the routing do?</vt:lpstr>
      <vt:lpstr>Routing vs. Latency:</vt:lpstr>
      <vt:lpstr>Routing vs. Latency:</vt:lpstr>
      <vt:lpstr>How about hyperscalers?</vt:lpstr>
      <vt:lpstr>Hyperscalers:</vt:lpstr>
      <vt:lpstr>How about Operators?</vt:lpstr>
      <vt:lpstr>Operators</vt:lpstr>
      <vt:lpstr>Conclusion?</vt:lpstr>
      <vt:lpstr>Conclusions:</vt:lpstr>
      <vt:lpstr>Conclusions: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Master Template</dc:subject>
  <dc:creator>Bernd Spiess</dc:creator>
  <cp:revision>179</cp:revision>
  <dcterms:created xsi:type="dcterms:W3CDTF">2025-09-29T17:41:06Z</dcterms:created>
  <dcterms:modified xsi:type="dcterms:W3CDTF">2025-11-04T20:18:36Z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549db95-76e0-4a2a-ad0f-ae7279377aec_Enabled">
    <vt:lpwstr>true</vt:lpwstr>
  </property>
  <property fmtid="{D5CDD505-2E9C-101B-9397-08002B2CF9AE}" pid="3" name="MSIP_Label_0549db95-76e0-4a2a-ad0f-ae7279377aec_SetDate">
    <vt:lpwstr>2025-06-03T08:33:12Z</vt:lpwstr>
  </property>
  <property fmtid="{D5CDD505-2E9C-101B-9397-08002B2CF9AE}" pid="4" name="MSIP_Label_0549db95-76e0-4a2a-ad0f-ae7279377aec_Method">
    <vt:lpwstr>Standard</vt:lpwstr>
  </property>
  <property fmtid="{D5CDD505-2E9C-101B-9397-08002B2CF9AE}" pid="5" name="MSIP_Label_0549db95-76e0-4a2a-ad0f-ae7279377aec_Name">
    <vt:lpwstr>Public</vt:lpwstr>
  </property>
  <property fmtid="{D5CDD505-2E9C-101B-9397-08002B2CF9AE}" pid="6" name="MSIP_Label_0549db95-76e0-4a2a-ad0f-ae7279377aec_SiteId">
    <vt:lpwstr>442d55f0-10e0-4a5d-9894-57c58a5de2c0</vt:lpwstr>
  </property>
  <property fmtid="{D5CDD505-2E9C-101B-9397-08002B2CF9AE}" pid="7" name="MSIP_Label_0549db95-76e0-4a2a-ad0f-ae7279377aec_ActionId">
    <vt:lpwstr>759d7da5-0463-4d47-874d-b37dfbb72bb1</vt:lpwstr>
  </property>
  <property fmtid="{D5CDD505-2E9C-101B-9397-08002B2CF9AE}" pid="8" name="MSIP_Label_0549db95-76e0-4a2a-ad0f-ae7279377aec_ContentBits">
    <vt:lpwstr>0</vt:lpwstr>
  </property>
  <property fmtid="{D5CDD505-2E9C-101B-9397-08002B2CF9AE}" pid="9" name="MSIP_Label_0549db95-76e0-4a2a-ad0f-ae7279377aec_Tag">
    <vt:lpwstr>10, 3, 0, 1</vt:lpwstr>
  </property>
  <property fmtid="{D5CDD505-2E9C-101B-9397-08002B2CF9AE}" pid="10" name="ContentTypeId">
    <vt:lpwstr>0x0101005559710C2E98AB469B8681643A9B15C3</vt:lpwstr>
  </property>
  <property fmtid="{D5CDD505-2E9C-101B-9397-08002B2CF9AE}" pid="11" name="MediaServiceImageTags">
    <vt:lpwstr/>
  </property>
</Properties>
</file>